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7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8.xml" ContentType="application/vnd.openxmlformats-officedocument.theme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theme/theme9.xml" ContentType="application/vnd.openxmlformats-officedocument.theme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10.xml" ContentType="application/vnd.openxmlformats-officedocument.theme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theme/theme11.xml" ContentType="application/vnd.openxmlformats-officedocument.theme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theme/theme12.xml" ContentType="application/vnd.openxmlformats-officedocument.theme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theme/theme13.xml" ContentType="application/vnd.openxmlformats-officedocument.theme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theme/theme14.xml" ContentType="application/vnd.openxmlformats-officedocument.theme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theme/theme15.xml" ContentType="application/vnd.openxmlformats-officedocument.theme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theme/theme16.xml" ContentType="application/vnd.openxmlformats-officedocument.theme+xml"/>
  <Override PartName="/ppt/theme/theme17.xml" ContentType="application/vnd.openxmlformats-officedocument.theme+xml"/>
  <Override PartName="/ppt/theme/theme1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50" r:id="rId2"/>
    <p:sldMasterId id="2147483651" r:id="rId3"/>
    <p:sldMasterId id="2147483652" r:id="rId4"/>
    <p:sldMasterId id="2147483653" r:id="rId5"/>
    <p:sldMasterId id="2147483654" r:id="rId6"/>
    <p:sldMasterId id="2147483655" r:id="rId7"/>
    <p:sldMasterId id="2147483656" r:id="rId8"/>
    <p:sldMasterId id="2147483657" r:id="rId9"/>
    <p:sldMasterId id="2147483658" r:id="rId10"/>
    <p:sldMasterId id="2147483659" r:id="rId11"/>
    <p:sldMasterId id="2147483660" r:id="rId12"/>
    <p:sldMasterId id="2147483661" r:id="rId13"/>
    <p:sldMasterId id="2147483662" r:id="rId14"/>
    <p:sldMasterId id="2147483663" r:id="rId15"/>
    <p:sldMasterId id="2147483664" r:id="rId16"/>
  </p:sldMasterIdLst>
  <p:notesMasterIdLst>
    <p:notesMasterId r:id="rId44"/>
  </p:notesMasterIdLst>
  <p:handoutMasterIdLst>
    <p:handoutMasterId r:id="rId45"/>
  </p:handoutMasterIdLst>
  <p:sldIdLst>
    <p:sldId id="341" r:id="rId17"/>
    <p:sldId id="350" r:id="rId18"/>
    <p:sldId id="356" r:id="rId19"/>
    <p:sldId id="363" r:id="rId20"/>
    <p:sldId id="354" r:id="rId21"/>
    <p:sldId id="355" r:id="rId22"/>
    <p:sldId id="357" r:id="rId23"/>
    <p:sldId id="358" r:id="rId24"/>
    <p:sldId id="359" r:id="rId25"/>
    <p:sldId id="360" r:id="rId26"/>
    <p:sldId id="338" r:id="rId27"/>
    <p:sldId id="340" r:id="rId28"/>
    <p:sldId id="306" r:id="rId29"/>
    <p:sldId id="332" r:id="rId30"/>
    <p:sldId id="345" r:id="rId31"/>
    <p:sldId id="344" r:id="rId32"/>
    <p:sldId id="333" r:id="rId33"/>
    <p:sldId id="342" r:id="rId34"/>
    <p:sldId id="347" r:id="rId35"/>
    <p:sldId id="346" r:id="rId36"/>
    <p:sldId id="348" r:id="rId37"/>
    <p:sldId id="349" r:id="rId38"/>
    <p:sldId id="351" r:id="rId39"/>
    <p:sldId id="352" r:id="rId40"/>
    <p:sldId id="353" r:id="rId41"/>
    <p:sldId id="361" r:id="rId42"/>
    <p:sldId id="362" r:id="rId43"/>
  </p:sldIdLst>
  <p:sldSz cx="9144000" cy="6858000" type="screen4x3"/>
  <p:notesSz cx="6858000" cy="9144000"/>
  <p:defaultTextStyle>
    <a:defPPr>
      <a:defRPr lang="en-GB"/>
    </a:defPPr>
    <a:lvl1pPr algn="l" defTabSz="449263" rtl="0" eaLnBrk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sz="2400" kern="1200">
        <a:solidFill>
          <a:schemeClr val="bg1"/>
        </a:solidFill>
        <a:latin typeface="Arial" charset="0"/>
        <a:ea typeface="ＭＳ Ｐゴシック" charset="0"/>
        <a:cs typeface="ＭＳ Ｐゴシック" charset="0"/>
      </a:defRPr>
    </a:lvl1pPr>
    <a:lvl2pPr marL="742950" indent="-285750" algn="l" defTabSz="449263" rtl="0" eaLnBrk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sz="2400" kern="1200">
        <a:solidFill>
          <a:schemeClr val="bg1"/>
        </a:solidFill>
        <a:latin typeface="Arial" charset="0"/>
        <a:ea typeface="ＭＳ Ｐゴシック" charset="0"/>
        <a:cs typeface="ＭＳ Ｐゴシック" charset="0"/>
      </a:defRPr>
    </a:lvl2pPr>
    <a:lvl3pPr marL="1143000" indent="-228600" algn="l" defTabSz="449263" rtl="0" eaLnBrk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sz="2400" kern="1200">
        <a:solidFill>
          <a:schemeClr val="bg1"/>
        </a:solidFill>
        <a:latin typeface="Arial" charset="0"/>
        <a:ea typeface="ＭＳ Ｐゴシック" charset="0"/>
        <a:cs typeface="ＭＳ Ｐゴシック" charset="0"/>
      </a:defRPr>
    </a:lvl3pPr>
    <a:lvl4pPr marL="1600200" indent="-228600" algn="l" defTabSz="449263" rtl="0" eaLnBrk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sz="2400" kern="1200">
        <a:solidFill>
          <a:schemeClr val="bg1"/>
        </a:solidFill>
        <a:latin typeface="Arial" charset="0"/>
        <a:ea typeface="ＭＳ Ｐゴシック" charset="0"/>
        <a:cs typeface="ＭＳ Ｐゴシック" charset="0"/>
      </a:defRPr>
    </a:lvl4pPr>
    <a:lvl5pPr marL="2057400" indent="-228600" algn="l" defTabSz="449263" rtl="0" eaLnBrk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sz="2400" kern="1200">
        <a:solidFill>
          <a:schemeClr val="bg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bg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bg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bg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bg1"/>
        </a:solidFill>
        <a:latin typeface="Arial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frameSlides="1"/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472400"/>
    <a:srgbClr val="19FF07"/>
    <a:srgbClr val="66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9869" autoAdjust="0"/>
  </p:normalViewPr>
  <p:slideViewPr>
    <p:cSldViewPr>
      <p:cViewPr>
        <p:scale>
          <a:sx n="112" d="100"/>
          <a:sy n="112" d="100"/>
        </p:scale>
        <p:origin x="-1392" y="-224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  <p:sldLst>
      <p:sld r:id="rId1" collapse="1"/>
      <p:sld r:id="rId2" collapse="1"/>
      <p:sld r:id="rId3" collapse="1"/>
      <p:sld r:id="rId4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printerSettings" Target="printerSettings/printerSettings1.bin"/><Relationship Id="rId47" Type="http://schemas.openxmlformats.org/officeDocument/2006/relationships/presProps" Target="presProps.xml"/><Relationship Id="rId48" Type="http://schemas.openxmlformats.org/officeDocument/2006/relationships/viewProps" Target="viewProps.xml"/><Relationship Id="rId49" Type="http://schemas.openxmlformats.org/officeDocument/2006/relationships/theme" Target="theme/theme1.xml"/><Relationship Id="rId20" Type="http://schemas.openxmlformats.org/officeDocument/2006/relationships/slide" Target="slides/slide4.xml"/><Relationship Id="rId21" Type="http://schemas.openxmlformats.org/officeDocument/2006/relationships/slide" Target="slides/slide5.xml"/><Relationship Id="rId22" Type="http://schemas.openxmlformats.org/officeDocument/2006/relationships/slide" Target="slides/slide6.xml"/><Relationship Id="rId23" Type="http://schemas.openxmlformats.org/officeDocument/2006/relationships/slide" Target="slides/slide7.xml"/><Relationship Id="rId24" Type="http://schemas.openxmlformats.org/officeDocument/2006/relationships/slide" Target="slides/slide8.xml"/><Relationship Id="rId25" Type="http://schemas.openxmlformats.org/officeDocument/2006/relationships/slide" Target="slides/slide9.xml"/><Relationship Id="rId26" Type="http://schemas.openxmlformats.org/officeDocument/2006/relationships/slide" Target="slides/slide10.xml"/><Relationship Id="rId27" Type="http://schemas.openxmlformats.org/officeDocument/2006/relationships/slide" Target="slides/slide11.xml"/><Relationship Id="rId28" Type="http://schemas.openxmlformats.org/officeDocument/2006/relationships/slide" Target="slides/slide12.xml"/><Relationship Id="rId29" Type="http://schemas.openxmlformats.org/officeDocument/2006/relationships/slide" Target="slides/slide13.xml"/><Relationship Id="rId5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30" Type="http://schemas.openxmlformats.org/officeDocument/2006/relationships/slide" Target="slides/slide14.xml"/><Relationship Id="rId31" Type="http://schemas.openxmlformats.org/officeDocument/2006/relationships/slide" Target="slides/slide15.xml"/><Relationship Id="rId32" Type="http://schemas.openxmlformats.org/officeDocument/2006/relationships/slide" Target="slides/slide16.xml"/><Relationship Id="rId9" Type="http://schemas.openxmlformats.org/officeDocument/2006/relationships/slideMaster" Target="slideMasters/slideMaster9.xml"/><Relationship Id="rId6" Type="http://schemas.openxmlformats.org/officeDocument/2006/relationships/slideMaster" Target="slideMasters/slideMaster6.xml"/><Relationship Id="rId7" Type="http://schemas.openxmlformats.org/officeDocument/2006/relationships/slideMaster" Target="slideMasters/slideMaster7.xml"/><Relationship Id="rId8" Type="http://schemas.openxmlformats.org/officeDocument/2006/relationships/slideMaster" Target="slideMasters/slideMaster8.xml"/><Relationship Id="rId33" Type="http://schemas.openxmlformats.org/officeDocument/2006/relationships/slide" Target="slides/slide17.xml"/><Relationship Id="rId34" Type="http://schemas.openxmlformats.org/officeDocument/2006/relationships/slide" Target="slides/slide18.xml"/><Relationship Id="rId35" Type="http://schemas.openxmlformats.org/officeDocument/2006/relationships/slide" Target="slides/slide19.xml"/><Relationship Id="rId36" Type="http://schemas.openxmlformats.org/officeDocument/2006/relationships/slide" Target="slides/slide20.xml"/><Relationship Id="rId10" Type="http://schemas.openxmlformats.org/officeDocument/2006/relationships/slideMaster" Target="slideMasters/slideMaster10.xml"/><Relationship Id="rId11" Type="http://schemas.openxmlformats.org/officeDocument/2006/relationships/slideMaster" Target="slideMasters/slideMaster11.xml"/><Relationship Id="rId12" Type="http://schemas.openxmlformats.org/officeDocument/2006/relationships/slideMaster" Target="slideMasters/slideMaster12.xml"/><Relationship Id="rId13" Type="http://schemas.openxmlformats.org/officeDocument/2006/relationships/slideMaster" Target="slideMasters/slideMaster13.xml"/><Relationship Id="rId14" Type="http://schemas.openxmlformats.org/officeDocument/2006/relationships/slideMaster" Target="slideMasters/slideMaster14.xml"/><Relationship Id="rId15" Type="http://schemas.openxmlformats.org/officeDocument/2006/relationships/slideMaster" Target="slideMasters/slideMaster15.xml"/><Relationship Id="rId16" Type="http://schemas.openxmlformats.org/officeDocument/2006/relationships/slideMaster" Target="slideMasters/slideMaster16.xml"/><Relationship Id="rId17" Type="http://schemas.openxmlformats.org/officeDocument/2006/relationships/slide" Target="slides/slide1.xml"/><Relationship Id="rId18" Type="http://schemas.openxmlformats.org/officeDocument/2006/relationships/slide" Target="slides/slide2.xml"/><Relationship Id="rId19" Type="http://schemas.openxmlformats.org/officeDocument/2006/relationships/slide" Target="slides/slide3.xml"/><Relationship Id="rId37" Type="http://schemas.openxmlformats.org/officeDocument/2006/relationships/slide" Target="slides/slide21.xml"/><Relationship Id="rId38" Type="http://schemas.openxmlformats.org/officeDocument/2006/relationships/slide" Target="slides/slide22.xml"/><Relationship Id="rId39" Type="http://schemas.openxmlformats.org/officeDocument/2006/relationships/slide" Target="slides/slide23.xml"/><Relationship Id="rId40" Type="http://schemas.openxmlformats.org/officeDocument/2006/relationships/slide" Target="slides/slide24.xml"/><Relationship Id="rId41" Type="http://schemas.openxmlformats.org/officeDocument/2006/relationships/slide" Target="slides/slide25.xml"/><Relationship Id="rId42" Type="http://schemas.openxmlformats.org/officeDocument/2006/relationships/slide" Target="slides/slide26.xml"/><Relationship Id="rId43" Type="http://schemas.openxmlformats.org/officeDocument/2006/relationships/slide" Target="slides/slide27.xml"/><Relationship Id="rId44" Type="http://schemas.openxmlformats.org/officeDocument/2006/relationships/notesMaster" Target="notesMasters/notesMaster1.xml"/><Relationship Id="rId45" Type="http://schemas.openxmlformats.org/officeDocument/2006/relationships/handoutMaster" Target="handoutMasters/handoutMaster1.xml"/></Relationships>
</file>

<file path=ppt/_rels/viewProps.xml.rels><?xml version="1.0" encoding="UTF-8" standalone="yes"?>
<Relationships xmlns="http://schemas.openxmlformats.org/package/2006/relationships"><Relationship Id="rId3" Type="http://schemas.openxmlformats.org/officeDocument/2006/relationships/slide" Target="slides/slide12.xml"/><Relationship Id="rId4" Type="http://schemas.openxmlformats.org/officeDocument/2006/relationships/slide" Target="slides/slide15.xml"/><Relationship Id="rId1" Type="http://schemas.openxmlformats.org/officeDocument/2006/relationships/slide" Target="slides/slide1.xml"/><Relationship Id="rId2" Type="http://schemas.openxmlformats.org/officeDocument/2006/relationships/slide" Target="slides/slide1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C9DD79-63C2-EF4B-B91C-223BD799D4A7}" type="datetimeFigureOut">
              <a:rPr lang="en-US" smtClean="0"/>
              <a:t>9/29/14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8073AB-77D8-8348-98B2-3A827C4208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518436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AutoShape 1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8434" name="AutoShape 2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8435" name="AutoShape 3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8436" name="AutoShape 4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8437" name="AutoShape 5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8438" name="AutoShape 6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8439" name="AutoShape 7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8440" name="AutoShape 8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8441" name="AutoShape 9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8442" name="AutoShape 10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8443" name="AutoShape 11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8444" name="AutoShape 12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8445" name="AutoShape 13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8446" name="AutoShape 14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8447" name="AutoShape 15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8448" name="AutoShape 16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8449" name="AutoShape 17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8450" name="AutoShape 18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8451" name="AutoShape 19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8452" name="AutoShape 20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8453" name="AutoShape 21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8454" name="AutoShape 22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8455" name="AutoShape 23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8456" name="AutoShape 24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8457" name="AutoShape 25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8458" name="AutoShape 26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8459" name="AutoShape 27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8460" name="AutoShape 28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8461" name="AutoShape 29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8462" name="AutoShape 30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8463" name="AutoShape 31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8464" name="AutoShape 32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8465" name="AutoShape 33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8466" name="AutoShape 34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8467" name="AutoShape 35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8468" name="AutoShape 36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8469" name="AutoShape 37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8470" name="AutoShape 38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8471" name="AutoShape 39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8472" name="Text Box 40"/>
          <p:cNvSpPr txBox="1">
            <a:spLocks noChangeArrowheads="1"/>
          </p:cNvSpPr>
          <p:nvPr/>
        </p:nvSpPr>
        <p:spPr bwMode="auto">
          <a:xfrm>
            <a:off x="0" y="0"/>
            <a:ext cx="2967038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8473" name="Text Box 41"/>
          <p:cNvSpPr txBox="1">
            <a:spLocks noChangeArrowheads="1"/>
          </p:cNvSpPr>
          <p:nvPr/>
        </p:nvSpPr>
        <p:spPr bwMode="auto">
          <a:xfrm>
            <a:off x="3886200" y="0"/>
            <a:ext cx="2967038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8474" name="Rectangle 4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10088" cy="3367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8475" name="Rectangle 43"/>
          <p:cNvSpPr>
            <a:spLocks noGrp="1" noChangeArrowheads="1"/>
          </p:cNvSpPr>
          <p:nvPr>
            <p:ph type="body"/>
          </p:nvPr>
        </p:nvSpPr>
        <p:spPr bwMode="auto">
          <a:xfrm>
            <a:off x="914400" y="4343400"/>
            <a:ext cx="4967288" cy="4052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noProof="0" smtClean="0"/>
          </a:p>
        </p:txBody>
      </p:sp>
      <p:sp>
        <p:nvSpPr>
          <p:cNvPr id="18476" name="Text Box 44"/>
          <p:cNvSpPr txBox="1">
            <a:spLocks noChangeArrowheads="1"/>
          </p:cNvSpPr>
          <p:nvPr/>
        </p:nvSpPr>
        <p:spPr bwMode="auto">
          <a:xfrm>
            <a:off x="0" y="8678863"/>
            <a:ext cx="2967038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8477" name="Rectangle 45"/>
          <p:cNvSpPr>
            <a:spLocks noGrp="1" noChangeArrowheads="1"/>
          </p:cNvSpPr>
          <p:nvPr>
            <p:ph type="sldNum"/>
          </p:nvPr>
        </p:nvSpPr>
        <p:spPr bwMode="auto">
          <a:xfrm>
            <a:off x="3886200" y="8686800"/>
            <a:ext cx="2909888" cy="395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algn="r" eaLnBrk="1">
              <a:lnSpc>
                <a:spcPct val="100000"/>
              </a:lnSpc>
              <a:buClrTx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charset="0"/>
                <a:cs typeface="Arial Unicode MS" charset="0"/>
              </a:defRPr>
            </a:lvl1pPr>
          </a:lstStyle>
          <a:p>
            <a:pPr>
              <a:defRPr/>
            </a:pPr>
            <a:fld id="{F815DD5C-4946-5C48-BCF0-E9708121CB0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387201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ＭＳ Ｐゴシック" charset="0"/>
        <a:cs typeface="ＭＳ Ｐゴシック" charset="0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ＭＳ Ｐゴシック" charset="0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ＭＳ Ｐゴシック" charset="0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ＭＳ Ｐゴシック" charset="0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7B998BE3-57A7-974D-A1C4-9BF69AE19601}" type="slidenum">
              <a:rPr lang="en-GB"/>
              <a:pPr/>
              <a:t>1</a:t>
            </a:fld>
            <a:endParaRPr lang="en-GB"/>
          </a:p>
        </p:txBody>
      </p:sp>
      <p:sp>
        <p:nvSpPr>
          <p:cNvPr id="20481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20482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638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AA8C954C-F09D-4247-8AAB-7F4287677E4F}" type="slidenum">
              <a:rPr lang="en-GB"/>
              <a:pPr/>
              <a:t>10</a:t>
            </a:fld>
            <a:endParaRPr lang="en-GB"/>
          </a:p>
        </p:txBody>
      </p:sp>
      <p:sp>
        <p:nvSpPr>
          <p:cNvPr id="99329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9330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93000"/>
              </a:lnSpc>
              <a:spcBef>
                <a:spcPts val="450"/>
              </a:spcBef>
            </a:pPr>
            <a:r>
              <a:rPr lang="en-GB">
                <a:latin typeface="Arial" charset="0"/>
                <a:cs typeface="ＭＳ Ｐゴシック" charset="0"/>
              </a:rPr>
              <a:t>Intro - this has been already covered 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3F7CE6B7-7CC5-F740-B79C-5492C4353463}" type="slidenum">
              <a:rPr lang="en-GB"/>
              <a:pPr/>
              <a:t>11</a:t>
            </a:fld>
            <a:endParaRPr lang="en-GB"/>
          </a:p>
        </p:txBody>
      </p:sp>
      <p:sp>
        <p:nvSpPr>
          <p:cNvPr id="68610" name="Text Box 2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8611" name="Text Box 3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638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7CE7CA96-ADBE-1446-9964-5F43E0B15C09}" type="slidenum">
              <a:rPr lang="en-GB"/>
              <a:pPr/>
              <a:t>12</a:t>
            </a:fld>
            <a:endParaRPr lang="en-GB"/>
          </a:p>
        </p:txBody>
      </p:sp>
      <p:sp>
        <p:nvSpPr>
          <p:cNvPr id="31745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31746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638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52525" y="685800"/>
            <a:ext cx="4491038" cy="33670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add animation for spline tuning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F815DD5C-4946-5C48-BCF0-E9708121CB07}" type="slidenum">
              <a:rPr lang="en-GB" smtClean="0"/>
              <a:pPr>
                <a:defRPr/>
              </a:pPr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568982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52525" y="685800"/>
            <a:ext cx="4491038" cy="33670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add animation for spline tuning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F815DD5C-4946-5C48-BCF0-E9708121CB07}" type="slidenum">
              <a:rPr lang="en-GB" smtClean="0"/>
              <a:pPr>
                <a:defRPr/>
              </a:pPr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568982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3F7CE6B7-7CC5-F740-B79C-5492C4353463}" type="slidenum">
              <a:rPr lang="en-GB"/>
              <a:pPr/>
              <a:t>15</a:t>
            </a:fld>
            <a:endParaRPr lang="en-GB"/>
          </a:p>
        </p:txBody>
      </p:sp>
      <p:sp>
        <p:nvSpPr>
          <p:cNvPr id="68610" name="Text Box 2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8611" name="Text Box 3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638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52525" y="685800"/>
            <a:ext cx="4491038" cy="33670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add animation for spline tuning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F815DD5C-4946-5C48-BCF0-E9708121CB07}" type="slidenum">
              <a:rPr lang="en-GB" smtClean="0"/>
              <a:pPr>
                <a:defRPr/>
              </a:pPr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568982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52525" y="685800"/>
            <a:ext cx="4491038" cy="33670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add animation for spline tuning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F815DD5C-4946-5C48-BCF0-E9708121CB07}" type="slidenum">
              <a:rPr lang="en-GB" smtClean="0"/>
              <a:pPr>
                <a:defRPr/>
              </a:pPr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568982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52525" y="685800"/>
            <a:ext cx="4491038" cy="33670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add animation for spline tuning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F815DD5C-4946-5C48-BCF0-E9708121CB07}" type="slidenum">
              <a:rPr lang="en-GB" smtClean="0"/>
              <a:pPr>
                <a:defRPr/>
              </a:pPr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568982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52525" y="685800"/>
            <a:ext cx="4491038" cy="33670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add animation for spline tuning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F815DD5C-4946-5C48-BCF0-E9708121CB07}" type="slidenum">
              <a:rPr lang="en-GB" smtClean="0"/>
              <a:pPr>
                <a:defRPr/>
              </a:pPr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56898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0085557A-C860-8747-ACF7-C5D4DE3EBF37}" type="slidenum">
              <a:rPr lang="en-GB"/>
              <a:pPr/>
              <a:t>2</a:t>
            </a:fld>
            <a:endParaRPr lang="en-GB"/>
          </a:p>
        </p:txBody>
      </p:sp>
      <p:sp>
        <p:nvSpPr>
          <p:cNvPr id="65537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5538" name="Text Box 2"/>
          <p:cNvSpPr txBox="1">
            <a:spLocks noChangeArrowheads="1"/>
          </p:cNvSpPr>
          <p:nvPr>
            <p:ph type="body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93000"/>
              </a:lnSpc>
              <a:spcBef>
                <a:spcPts val="450"/>
              </a:spcBef>
              <a:buFont typeface="Arial" charset="0"/>
              <a:buNone/>
            </a:pPr>
            <a:r>
              <a:rPr lang="en-GB">
                <a:latin typeface="Arial" charset="0"/>
                <a:cs typeface="ＭＳ Ｐゴシック" charset="0"/>
              </a:rPr>
              <a:t>Intro: are any mapping technologies described? Surveying class and GPS class - CALS, forestry, CCEE?</a:t>
            </a: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52525" y="685800"/>
            <a:ext cx="4491038" cy="33670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add animation for spline tuning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F815DD5C-4946-5C48-BCF0-E9708121CB07}" type="slidenum">
              <a:rPr lang="en-GB" smtClean="0"/>
              <a:pPr>
                <a:defRPr/>
              </a:pPr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568982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52525" y="685800"/>
            <a:ext cx="4491038" cy="33670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add animation for spline tuning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F815DD5C-4946-5C48-BCF0-E9708121CB07}" type="slidenum">
              <a:rPr lang="en-GB" smtClean="0"/>
              <a:pPr>
                <a:defRPr/>
              </a:pPr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568982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52525" y="685800"/>
            <a:ext cx="4491038" cy="33670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add animation for spline tuning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F815DD5C-4946-5C48-BCF0-E9708121CB07}" type="slidenum">
              <a:rPr lang="en-GB" smtClean="0"/>
              <a:pPr>
                <a:defRPr/>
              </a:pPr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568982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AD8A1073-426B-F74D-BD0D-1D3C367B9B74}" type="slidenum">
              <a:rPr lang="en-GB"/>
              <a:pPr/>
              <a:t>23</a:t>
            </a:fld>
            <a:endParaRPr lang="en-GB"/>
          </a:p>
        </p:txBody>
      </p:sp>
      <p:sp>
        <p:nvSpPr>
          <p:cNvPr id="94209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4210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93000"/>
              </a:lnSpc>
              <a:spcBef>
                <a:spcPts val="450"/>
              </a:spcBef>
            </a:pPr>
            <a:r>
              <a:rPr lang="en-GB">
                <a:latin typeface="Arial" charset="0"/>
                <a:cs typeface="ＭＳ Ｐゴシック" charset="0"/>
              </a:rPr>
              <a:t>Intro - this has been already covered </a:t>
            </a: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AD8A1073-426B-F74D-BD0D-1D3C367B9B74}" type="slidenum">
              <a:rPr lang="en-GB"/>
              <a:pPr/>
              <a:t>24</a:t>
            </a:fld>
            <a:endParaRPr lang="en-GB"/>
          </a:p>
        </p:txBody>
      </p:sp>
      <p:sp>
        <p:nvSpPr>
          <p:cNvPr id="94209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4210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93000"/>
              </a:lnSpc>
              <a:spcBef>
                <a:spcPts val="450"/>
              </a:spcBef>
            </a:pPr>
            <a:r>
              <a:rPr lang="en-GB">
                <a:latin typeface="Arial" charset="0"/>
                <a:cs typeface="ＭＳ Ｐゴシック" charset="0"/>
              </a:rPr>
              <a:t>Intro - this has been already covered </a:t>
            </a: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AD8A1073-426B-F74D-BD0D-1D3C367B9B74}" type="slidenum">
              <a:rPr lang="en-GB"/>
              <a:pPr/>
              <a:t>25</a:t>
            </a:fld>
            <a:endParaRPr lang="en-GB"/>
          </a:p>
        </p:txBody>
      </p:sp>
      <p:sp>
        <p:nvSpPr>
          <p:cNvPr id="94209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4210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93000"/>
              </a:lnSpc>
              <a:spcBef>
                <a:spcPts val="450"/>
              </a:spcBef>
            </a:pPr>
            <a:r>
              <a:rPr lang="en-GB">
                <a:latin typeface="Arial" charset="0"/>
                <a:cs typeface="ＭＳ Ｐゴシック" charset="0"/>
              </a:rPr>
              <a:t>Intro - this has been already covered </a:t>
            </a: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AD8A1073-426B-F74D-BD0D-1D3C367B9B74}" type="slidenum">
              <a:rPr lang="en-GB"/>
              <a:pPr/>
              <a:t>26</a:t>
            </a:fld>
            <a:endParaRPr lang="en-GB"/>
          </a:p>
        </p:txBody>
      </p:sp>
      <p:sp>
        <p:nvSpPr>
          <p:cNvPr id="94209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4210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93000"/>
              </a:lnSpc>
              <a:spcBef>
                <a:spcPts val="450"/>
              </a:spcBef>
            </a:pPr>
            <a:r>
              <a:rPr lang="en-GB">
                <a:latin typeface="Arial" charset="0"/>
                <a:cs typeface="ＭＳ Ｐゴシック" charset="0"/>
              </a:rPr>
              <a:t>Intro - this has been already covered </a:t>
            </a: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AD8A1073-426B-F74D-BD0D-1D3C367B9B74}" type="slidenum">
              <a:rPr lang="en-GB"/>
              <a:pPr/>
              <a:t>27</a:t>
            </a:fld>
            <a:endParaRPr lang="en-GB"/>
          </a:p>
        </p:txBody>
      </p:sp>
      <p:sp>
        <p:nvSpPr>
          <p:cNvPr id="94209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4210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93000"/>
              </a:lnSpc>
              <a:spcBef>
                <a:spcPts val="450"/>
              </a:spcBef>
            </a:pPr>
            <a:r>
              <a:rPr lang="en-GB">
                <a:latin typeface="Arial" charset="0"/>
                <a:cs typeface="ＭＳ Ｐゴシック" charset="0"/>
              </a:rPr>
              <a:t>Intro - this has been already covered 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C7A719E1-4423-FC43-9D91-E46533D86AEE}" type="slidenum">
              <a:rPr lang="en-GB"/>
              <a:pPr/>
              <a:t>3</a:t>
            </a:fld>
            <a:endParaRPr lang="en-GB"/>
          </a:p>
        </p:txBody>
      </p:sp>
      <p:sp>
        <p:nvSpPr>
          <p:cNvPr id="76801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6802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93000"/>
              </a:lnSpc>
              <a:spcBef>
                <a:spcPts val="450"/>
              </a:spcBef>
            </a:pPr>
            <a:r>
              <a:rPr lang="en-GB">
                <a:latin typeface="Arial" charset="0"/>
                <a:cs typeface="ＭＳ Ｐゴシック" charset="0"/>
              </a:rPr>
              <a:t>Intro - this has been already covered 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C7A719E1-4423-FC43-9D91-E46533D86AEE}" type="slidenum">
              <a:rPr lang="en-GB"/>
              <a:pPr/>
              <a:t>4</a:t>
            </a:fld>
            <a:endParaRPr lang="en-GB"/>
          </a:p>
        </p:txBody>
      </p:sp>
      <p:sp>
        <p:nvSpPr>
          <p:cNvPr id="76801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6802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93000"/>
              </a:lnSpc>
              <a:spcBef>
                <a:spcPts val="450"/>
              </a:spcBef>
            </a:pPr>
            <a:r>
              <a:rPr lang="en-GB">
                <a:latin typeface="Arial" charset="0"/>
                <a:cs typeface="ＭＳ Ｐゴシック" charset="0"/>
              </a:rPr>
              <a:t>Intro - this has been already covered 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3BCFA40F-1813-6C43-93FA-7B4B3768C05E}" type="slidenum">
              <a:rPr lang="en-GB"/>
              <a:pPr/>
              <a:t>5</a:t>
            </a:fld>
            <a:endParaRPr lang="en-GB"/>
          </a:p>
        </p:txBody>
      </p:sp>
      <p:sp>
        <p:nvSpPr>
          <p:cNvPr id="74753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754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93000"/>
              </a:lnSpc>
              <a:spcBef>
                <a:spcPts val="450"/>
              </a:spcBef>
            </a:pPr>
            <a:r>
              <a:rPr lang="en-GB">
                <a:latin typeface="Arial" charset="0"/>
                <a:cs typeface="ＭＳ Ｐゴシック" charset="0"/>
              </a:rPr>
              <a:t>Intro - this has been already covered 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6B1CF29A-98BF-414B-AE02-7394262B7D81}" type="slidenum">
              <a:rPr lang="en-GB"/>
              <a:pPr/>
              <a:t>6</a:t>
            </a:fld>
            <a:endParaRPr lang="en-GB"/>
          </a:p>
        </p:txBody>
      </p:sp>
      <p:sp>
        <p:nvSpPr>
          <p:cNvPr id="75777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778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93000"/>
              </a:lnSpc>
              <a:spcBef>
                <a:spcPts val="450"/>
              </a:spcBef>
            </a:pPr>
            <a:r>
              <a:rPr lang="en-GB">
                <a:latin typeface="Arial" charset="0"/>
                <a:cs typeface="ＭＳ Ｐゴシック" charset="0"/>
              </a:rPr>
              <a:t>Intro - this has been already covered 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1AD37677-0052-CF4C-99A6-0B254C6A92FB}" type="slidenum">
              <a:rPr lang="en-GB"/>
              <a:pPr/>
              <a:t>7</a:t>
            </a:fld>
            <a:endParaRPr lang="en-GB"/>
          </a:p>
        </p:txBody>
      </p:sp>
      <p:sp>
        <p:nvSpPr>
          <p:cNvPr id="89089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9090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93000"/>
              </a:lnSpc>
              <a:spcBef>
                <a:spcPts val="450"/>
              </a:spcBef>
            </a:pPr>
            <a:r>
              <a:rPr lang="en-GB">
                <a:latin typeface="Arial" charset="0"/>
                <a:cs typeface="ＭＳ Ｐゴシック" charset="0"/>
              </a:rPr>
              <a:t>Intro - this has been already covered 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C8DDBBED-4AB1-3844-81B5-2C6D193CA564}" type="slidenum">
              <a:rPr lang="en-GB"/>
              <a:pPr/>
              <a:t>8</a:t>
            </a:fld>
            <a:endParaRPr lang="en-GB"/>
          </a:p>
        </p:txBody>
      </p:sp>
      <p:sp>
        <p:nvSpPr>
          <p:cNvPr id="97281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7282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93000"/>
              </a:lnSpc>
              <a:spcBef>
                <a:spcPts val="450"/>
              </a:spcBef>
            </a:pPr>
            <a:r>
              <a:rPr lang="en-GB">
                <a:latin typeface="Arial" charset="0"/>
                <a:cs typeface="ＭＳ Ｐゴシック" charset="0"/>
              </a:rPr>
              <a:t>Intro - this has been already covered 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345E4A3F-0688-CC45-BFC2-F82AF82D7FFF}" type="slidenum">
              <a:rPr lang="en-GB"/>
              <a:pPr/>
              <a:t>9</a:t>
            </a:fld>
            <a:endParaRPr lang="en-GB"/>
          </a:p>
        </p:txBody>
      </p:sp>
      <p:sp>
        <p:nvSpPr>
          <p:cNvPr id="98305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8306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93000"/>
              </a:lnSpc>
              <a:spcBef>
                <a:spcPts val="450"/>
              </a:spcBef>
            </a:pPr>
            <a:r>
              <a:rPr lang="en-GB">
                <a:latin typeface="Arial" charset="0"/>
                <a:cs typeface="ＭＳ Ｐゴシック" charset="0"/>
              </a:rPr>
              <a:t>Intro - this has been already covered 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467E30-3A8D-984D-BC3B-01B71A29158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18520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7B90CF-A3B8-934B-AB9A-17040492BE2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5546809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88125" y="1604963"/>
            <a:ext cx="2043113" cy="4470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4963"/>
            <a:ext cx="5978525" cy="4470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650CB9-8FD0-594D-B2EC-33580188FC81}" type="slidenum">
              <a:rPr lang="en-US"/>
              <a:pPr>
                <a:defRPr/>
              </a:pPr>
              <a:t>‹#›</a:t>
            </a:fld>
            <a:fld id="{08AE8AF0-33FB-F748-971F-7E80EB29F5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8363036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AA8349-4E9C-8C40-BD75-09FD58DCE4FC}" type="slidenum">
              <a:rPr lang="en-US"/>
              <a:pPr>
                <a:defRPr/>
              </a:pPr>
              <a:t>‹#›</a:t>
            </a:fld>
            <a:fld id="{EDB33AA1-D9DF-9D42-87AB-671C8E7981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1564168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9C1C9B-37E3-7A46-AC87-9AC58125007A}" type="slidenum">
              <a:rPr lang="en-US"/>
              <a:pPr>
                <a:defRPr/>
              </a:pPr>
              <a:t>‹#›</a:t>
            </a:fld>
            <a:fld id="{CEA17FC9-E47E-1948-A4E5-B77ECDD7360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1602324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3D8715-42AB-E544-8278-958279F44C36}" type="slidenum">
              <a:rPr lang="en-US"/>
              <a:pPr>
                <a:defRPr/>
              </a:pPr>
              <a:t>‹#›</a:t>
            </a:fld>
            <a:fld id="{93BBF0E8-5708-C74D-B919-2B199C1F9A8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2637847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4963"/>
            <a:ext cx="4010025" cy="4470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9625" y="1604963"/>
            <a:ext cx="4011613" cy="4470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16AEFC-C09B-0D44-9CF4-86149DA241A5}" type="slidenum">
              <a:rPr lang="en-US"/>
              <a:pPr>
                <a:defRPr/>
              </a:pPr>
              <a:t>‹#›</a:t>
            </a:fld>
            <a:fld id="{FC4A9A1E-2032-0744-860E-292F6DF5B0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035554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B2EC18-A017-A941-9FB7-164EF6A2A585}" type="slidenum">
              <a:rPr lang="en-US"/>
              <a:pPr>
                <a:defRPr/>
              </a:pPr>
              <a:t>‹#›</a:t>
            </a:fld>
            <a:fld id="{CB62375B-408E-1147-9E68-8CAD873331E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9966762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E7C1C2-DECA-7240-B871-79E466B53D17}" type="slidenum">
              <a:rPr lang="en-US"/>
              <a:pPr>
                <a:defRPr/>
              </a:pPr>
              <a:t>‹#›</a:t>
            </a:fld>
            <a:fld id="{3FC2C28E-F9F8-CC47-96FE-742C42FF97F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1751862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7D7294-0DD0-A44C-BC33-420BB9E8D576}" type="slidenum">
              <a:rPr lang="en-US"/>
              <a:pPr>
                <a:defRPr/>
              </a:pPr>
              <a:t>‹#›</a:t>
            </a:fld>
            <a:fld id="{79159635-B6DC-5247-B230-740CADEA888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3081960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2922F8-A53B-C141-B0B1-BE057B972D8F}" type="slidenum">
              <a:rPr lang="en-US"/>
              <a:pPr>
                <a:defRPr/>
              </a:pPr>
              <a:t>‹#›</a:t>
            </a:fld>
            <a:fld id="{C7A7445B-7FC7-0840-9874-B9D7C706351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6026199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05691A-F8AB-8F4C-B663-319BB50BB714}" type="slidenum">
              <a:rPr lang="en-US"/>
              <a:pPr>
                <a:defRPr/>
              </a:pPr>
              <a:t>‹#›</a:t>
            </a:fld>
            <a:fld id="{DB0FABAF-741F-6944-B62C-0824DC219ED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83254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69063" y="463550"/>
            <a:ext cx="1927225" cy="55705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463550"/>
            <a:ext cx="5630863" cy="55705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91C7E0-8C77-B146-A92E-79E34DCB206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4472245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4EDFEE-774A-8B43-BDB9-4DC10CA1A46F}" type="slidenum">
              <a:rPr lang="en-US"/>
              <a:pPr>
                <a:defRPr/>
              </a:pPr>
              <a:t>‹#›</a:t>
            </a:fld>
            <a:fld id="{BB105F03-6F7E-7C44-818E-FD289602CC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3575235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88125" y="1604963"/>
            <a:ext cx="2043113" cy="4470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4963"/>
            <a:ext cx="5978525" cy="4470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BDDFFB-A7D4-254D-814D-0A6A2949AAFE}" type="slidenum">
              <a:rPr lang="en-US"/>
              <a:pPr>
                <a:defRPr/>
              </a:pPr>
              <a:t>‹#›</a:t>
            </a:fld>
            <a:fld id="{0DA13C6E-14C0-F747-8D81-FB5D52F63E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2862229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F0FEA8-434B-4C4D-B9DB-D5B32BE1DD6E}" type="slidenum">
              <a:rPr lang="en-US"/>
              <a:pPr>
                <a:defRPr/>
              </a:pPr>
              <a:t>‹#›</a:t>
            </a:fld>
            <a:fld id="{9BE6B7F7-5DBA-1045-8980-006FC5365D8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7886665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D114F0-5716-7341-B019-FB92C4919C8D}" type="slidenum">
              <a:rPr lang="en-US"/>
              <a:pPr>
                <a:defRPr/>
              </a:pPr>
              <a:t>‹#›</a:t>
            </a:fld>
            <a:fld id="{2D025AB2-93A9-0343-9A69-4690B3AA870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662242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68ED7F-D762-0143-A132-C4C1504C3749}" type="slidenum">
              <a:rPr lang="en-US"/>
              <a:pPr>
                <a:defRPr/>
              </a:pPr>
              <a:t>‹#›</a:t>
            </a:fld>
            <a:fld id="{233DCC6B-7685-A442-9067-ADF16585CBA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2035272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4963"/>
            <a:ext cx="4010025" cy="4470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9625" y="1604963"/>
            <a:ext cx="4011613" cy="4470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760EAD-C972-644C-A25A-C7B1C62C6DB1}" type="slidenum">
              <a:rPr lang="en-US"/>
              <a:pPr>
                <a:defRPr/>
              </a:pPr>
              <a:t>‹#›</a:t>
            </a:fld>
            <a:fld id="{919A7543-CFB7-F449-98FA-474F6BB40F3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2116244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CF1B01-393D-1C47-9917-5E907012F956}" type="slidenum">
              <a:rPr lang="en-US"/>
              <a:pPr>
                <a:defRPr/>
              </a:pPr>
              <a:t>‹#›</a:t>
            </a:fld>
            <a:fld id="{4BE6F6C6-F96D-7F4C-833C-7E0D603BD9D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285743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A56295-84DC-AA45-81A5-4843F637E394}" type="slidenum">
              <a:rPr lang="en-US"/>
              <a:pPr>
                <a:defRPr/>
              </a:pPr>
              <a:t>‹#›</a:t>
            </a:fld>
            <a:fld id="{A5883DFA-893E-2040-BD7B-BD1B4945EEB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4600291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833706-DD82-A649-BDFC-FE1B2DDC5800}" type="slidenum">
              <a:rPr lang="en-US"/>
              <a:pPr>
                <a:defRPr/>
              </a:pPr>
              <a:t>‹#›</a:t>
            </a:fld>
            <a:fld id="{B12F1DD0-6313-CF4B-A0F1-062FB6961D7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6858557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91C339-96DE-3341-ACE4-EBDA6C507AE2}" type="slidenum">
              <a:rPr lang="en-US"/>
              <a:pPr>
                <a:defRPr/>
              </a:pPr>
              <a:t>‹#›</a:t>
            </a:fld>
            <a:fld id="{2C4EAA77-7CBD-244C-9C6D-7439E491F0E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70880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63550"/>
            <a:ext cx="7770813" cy="143351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0"/>
          </p:nvPr>
        </p:nvSpPr>
        <p:spPr>
          <a:xfrm>
            <a:off x="685800" y="6248400"/>
            <a:ext cx="1903413" cy="45561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idx="11"/>
          </p:nvPr>
        </p:nvSpPr>
        <p:spPr>
          <a:xfrm>
            <a:off x="2011363" y="6218238"/>
            <a:ext cx="5302250" cy="45561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GB"/>
              <a:t>Geospatial Analysis and Modeling MEA592 – Helena Mitasova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>
          <a:xfrm>
            <a:off x="6553200" y="6248400"/>
            <a:ext cx="1903413" cy="455613"/>
          </a:xfrm>
        </p:spPr>
        <p:txBody>
          <a:bodyPr/>
          <a:lstStyle>
            <a:lvl1pPr>
              <a:defRPr/>
            </a:lvl1pPr>
          </a:lstStyle>
          <a:p>
            <a:fld id="{8E45511C-B493-E149-9CDF-8B6A83A35CEA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8259164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E02FF8-8417-5149-86C7-D1FA3EC83354}" type="slidenum">
              <a:rPr lang="en-US"/>
              <a:pPr>
                <a:defRPr/>
              </a:pPr>
              <a:t>‹#›</a:t>
            </a:fld>
            <a:fld id="{0BFA8814-C2C0-684F-8E1E-F764CA8FBD5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4631443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954288-A49D-F04C-B3D2-43B437808E08}" type="slidenum">
              <a:rPr lang="en-US"/>
              <a:pPr>
                <a:defRPr/>
              </a:pPr>
              <a:t>‹#›</a:t>
            </a:fld>
            <a:fld id="{F4CFFA9A-DFAA-E449-81F4-92A550BD206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3852153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88125" y="1604963"/>
            <a:ext cx="2043113" cy="4470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4963"/>
            <a:ext cx="5978525" cy="4470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91BC40-0B0C-F445-8B57-539EE77921F6}" type="slidenum">
              <a:rPr lang="en-US"/>
              <a:pPr>
                <a:defRPr/>
              </a:pPr>
              <a:t>‹#›</a:t>
            </a:fld>
            <a:fld id="{6E8E31A9-9CB3-964D-A8F0-A274B51EEF2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870298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EC19B4-91E9-5540-93C6-1D9695817211}" type="slidenum">
              <a:rPr lang="en-US"/>
              <a:pPr>
                <a:defRPr/>
              </a:pPr>
              <a:t>‹#›</a:t>
            </a:fld>
            <a:fld id="{985EB6B4-6BD3-BC40-BE4D-924FB86983B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589545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48EE3E-E6D2-284B-BFF9-2B672BBD71D3}" type="slidenum">
              <a:rPr lang="en-US"/>
              <a:pPr>
                <a:defRPr/>
              </a:pPr>
              <a:t>‹#›</a:t>
            </a:fld>
            <a:fld id="{13C79A1B-9BAE-A14F-96E4-09C475ABF81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4401590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314C0D-1805-5245-8AE4-961DEE01840E}" type="slidenum">
              <a:rPr lang="en-US"/>
              <a:pPr>
                <a:defRPr/>
              </a:pPr>
              <a:t>‹#›</a:t>
            </a:fld>
            <a:fld id="{2112A3D5-0600-D34F-B1DF-E5F551A567D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490826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4963"/>
            <a:ext cx="4010025" cy="4470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9625" y="1604963"/>
            <a:ext cx="4011613" cy="4470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4D7E75-B311-0443-92F8-07FDB1E408CD}" type="slidenum">
              <a:rPr lang="en-US"/>
              <a:pPr>
                <a:defRPr/>
              </a:pPr>
              <a:t>‹#›</a:t>
            </a:fld>
            <a:fld id="{2A9C4512-84A8-B942-9EFF-ABC0B23197F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5372175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347E2C-93A6-244A-B989-03D404FC5FA9}" type="slidenum">
              <a:rPr lang="en-US"/>
              <a:pPr>
                <a:defRPr/>
              </a:pPr>
              <a:t>‹#›</a:t>
            </a:fld>
            <a:fld id="{47FCF0A0-1E94-9241-A0A6-B339C6E6811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4541186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B34A7E-72AD-E943-8D3E-6563D8563EBC}" type="slidenum">
              <a:rPr lang="en-US"/>
              <a:pPr>
                <a:defRPr/>
              </a:pPr>
              <a:t>‹#›</a:t>
            </a:fld>
            <a:fld id="{3F5F0EB8-C77B-FA4E-8E18-90B856F0A26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3575304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B0CAC3-7D9E-A94E-82C9-0DFDDA41EB81}" type="slidenum">
              <a:rPr lang="en-US"/>
              <a:pPr>
                <a:defRPr/>
              </a:pPr>
              <a:t>‹#›</a:t>
            </a:fld>
            <a:fld id="{93FC0411-BF2F-D84D-A8B4-0DE5BB497D9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9870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10D2BF-B384-CB45-A60B-E2907B309302}" type="slidenum">
              <a:rPr lang="en-US"/>
              <a:pPr>
                <a:defRPr/>
              </a:pPr>
              <a:t>‹#›</a:t>
            </a:fld>
            <a:fld id="{4739EC8A-6256-8D48-B1CB-480F8383C34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6069466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2348EC-E66E-8740-993E-1FF38A5C7151}" type="slidenum">
              <a:rPr lang="en-US"/>
              <a:pPr>
                <a:defRPr/>
              </a:pPr>
              <a:t>‹#›</a:t>
            </a:fld>
            <a:fld id="{1E8CFDEF-2CD7-5946-A131-88CE41FB475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3594086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479996-7CED-B449-BE4F-5DAF1AD29F52}" type="slidenum">
              <a:rPr lang="en-US"/>
              <a:pPr>
                <a:defRPr/>
              </a:pPr>
              <a:t>‹#›</a:t>
            </a:fld>
            <a:fld id="{B690097D-99EB-CA43-996B-64B8103FF7B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6153888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EF64EC-A624-4341-B36F-928ABBFBF90C}" type="slidenum">
              <a:rPr lang="en-US"/>
              <a:pPr>
                <a:defRPr/>
              </a:pPr>
              <a:t>‹#›</a:t>
            </a:fld>
            <a:fld id="{16A246B9-E293-CD43-A02D-4B0E089571F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4825223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88125" y="1604963"/>
            <a:ext cx="2043113" cy="4470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4963"/>
            <a:ext cx="5978525" cy="4470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DFB7D2-395F-6F4C-8715-F6BD9F66E99E}" type="slidenum">
              <a:rPr lang="en-US"/>
              <a:pPr>
                <a:defRPr/>
              </a:pPr>
              <a:t>‹#›</a:t>
            </a:fld>
            <a:fld id="{43A85532-CB31-F04C-B6F0-C00D2AD08A3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9939352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08E928-38AC-DE43-8F02-6C2033683757}" type="slidenum">
              <a:rPr lang="en-US"/>
              <a:pPr>
                <a:defRPr/>
              </a:pPr>
              <a:t>‹#›</a:t>
            </a:fld>
            <a:fld id="{A18D4FDE-3BB6-4B4E-8CF6-0782F1DB88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0269564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E7C2E8-6CEF-3542-9314-6FC4300668AE}" type="slidenum">
              <a:rPr lang="en-US"/>
              <a:pPr>
                <a:defRPr/>
              </a:pPr>
              <a:t>‹#›</a:t>
            </a:fld>
            <a:fld id="{4375AEB8-0E19-4449-B7DF-1B6B6CF56D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5436401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1F2911-683D-F04C-A046-B5CDA8E7A5DC}" type="slidenum">
              <a:rPr lang="en-US"/>
              <a:pPr>
                <a:defRPr/>
              </a:pPr>
              <a:t>‹#›</a:t>
            </a:fld>
            <a:fld id="{270621B5-D68A-A743-A00A-F68FE956EA4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4416813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4963"/>
            <a:ext cx="4010025" cy="4470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9625" y="1604963"/>
            <a:ext cx="4011613" cy="4470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809A7F-8741-1B46-AFF4-F69799B8A63B}" type="slidenum">
              <a:rPr lang="en-US"/>
              <a:pPr>
                <a:defRPr/>
              </a:pPr>
              <a:t>‹#›</a:t>
            </a:fld>
            <a:fld id="{5B681B05-D59F-CB49-8A5B-4A1644CB773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7205069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E31D86-6539-AA4F-BC9A-87C4EB13113B}" type="slidenum">
              <a:rPr lang="en-US"/>
              <a:pPr>
                <a:defRPr/>
              </a:pPr>
              <a:t>‹#›</a:t>
            </a:fld>
            <a:fld id="{5940F0F3-C241-2341-8A55-47AF317DB58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635842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78E596-AE43-BA4B-ADB1-F00A3A6F3780}" type="slidenum">
              <a:rPr lang="en-US"/>
              <a:pPr>
                <a:defRPr/>
              </a:pPr>
              <a:t>‹#›</a:t>
            </a:fld>
            <a:fld id="{1EE320F3-0FE4-724F-9A4D-C117F3EC2D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7924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F75293-D06A-2F45-A00B-1F4895224426}" type="slidenum">
              <a:rPr lang="en-US"/>
              <a:pPr>
                <a:defRPr/>
              </a:pPr>
              <a:t>‹#›</a:t>
            </a:fld>
            <a:fld id="{51A0E206-F84E-0C41-B0B2-1F942989870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7860665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CB330B-E6C8-FC43-9981-E283996AAAE8}" type="slidenum">
              <a:rPr lang="en-US"/>
              <a:pPr>
                <a:defRPr/>
              </a:pPr>
              <a:t>‹#›</a:t>
            </a:fld>
            <a:fld id="{933AE6C9-CCEB-F041-9AD3-049F940A2E8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6254658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82CACC-C450-3949-BBF0-CDE60E001B35}" type="slidenum">
              <a:rPr lang="en-US"/>
              <a:pPr>
                <a:defRPr/>
              </a:pPr>
              <a:t>‹#›</a:t>
            </a:fld>
            <a:fld id="{7254CFB6-68CE-9B4C-ADB9-A9B457AD4E2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0507353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B0AB75-936E-EE4B-8105-FF4135031048}" type="slidenum">
              <a:rPr lang="en-US"/>
              <a:pPr>
                <a:defRPr/>
              </a:pPr>
              <a:t>‹#›</a:t>
            </a:fld>
            <a:fld id="{8B3AFBDD-8F76-8948-B948-174EB55740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3188456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16F054-A9A3-1141-80BD-59B262881424}" type="slidenum">
              <a:rPr lang="en-US"/>
              <a:pPr>
                <a:defRPr/>
              </a:pPr>
              <a:t>‹#›</a:t>
            </a:fld>
            <a:fld id="{EA85CCEF-7A24-A04D-A1E5-BAD4657C4D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2792073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88125" y="1604963"/>
            <a:ext cx="2043113" cy="4470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4963"/>
            <a:ext cx="5978525" cy="4470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F00EBB-6037-B149-B50D-105572F3C60E}" type="slidenum">
              <a:rPr lang="en-US"/>
              <a:pPr>
                <a:defRPr/>
              </a:pPr>
              <a:t>‹#›</a:t>
            </a:fld>
            <a:fld id="{D181718A-E239-134E-B02B-7134CC35D4A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5577973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6EF989-3FBF-C740-BEEC-7E301E2887A3}" type="slidenum">
              <a:rPr lang="en-US"/>
              <a:pPr>
                <a:defRPr/>
              </a:pPr>
              <a:t>‹#›</a:t>
            </a:fld>
            <a:fld id="{8E338973-9964-6442-9D00-C3C07EB60C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6276235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E2CFE0-7C3F-874F-963B-8ADAF0FEB149}" type="slidenum">
              <a:rPr lang="en-US"/>
              <a:pPr>
                <a:defRPr/>
              </a:pPr>
              <a:t>‹#›</a:t>
            </a:fld>
            <a:fld id="{7CA08DBB-461D-9344-938C-7ABFD11CF9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8662408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355AC3-C893-B242-B3CC-BE1960782A62}" type="slidenum">
              <a:rPr lang="en-US"/>
              <a:pPr>
                <a:defRPr/>
              </a:pPr>
              <a:t>‹#›</a:t>
            </a:fld>
            <a:fld id="{EC13F0B5-F615-A34F-800A-E99597A4B2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4408512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4963"/>
            <a:ext cx="4010025" cy="4470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9625" y="1604963"/>
            <a:ext cx="4011613" cy="4470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69B03B-B1F3-1A4D-9B14-DC066EF3FCE6}" type="slidenum">
              <a:rPr lang="en-US"/>
              <a:pPr>
                <a:defRPr/>
              </a:pPr>
              <a:t>‹#›</a:t>
            </a:fld>
            <a:fld id="{B91F27B0-36FC-F145-B543-8EAE38DBFAB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2939971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60E3E1-DAED-F84A-B58D-611938176969}" type="slidenum">
              <a:rPr lang="en-US"/>
              <a:pPr>
                <a:defRPr/>
              </a:pPr>
              <a:t>‹#›</a:t>
            </a:fld>
            <a:fld id="{66E3644B-E809-DA40-B0DF-2F533AEA11C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929176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852D5A-8D3B-5640-AE6B-A8E523F88277}" type="slidenum">
              <a:rPr lang="en-US"/>
              <a:pPr>
                <a:defRPr/>
              </a:pPr>
              <a:t>‹#›</a:t>
            </a:fld>
            <a:fld id="{B706FFBF-0104-5145-B2CE-ABE03D2167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4808709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440DC1-77EC-004D-A31A-EBAA67AE0547}" type="slidenum">
              <a:rPr lang="en-US"/>
              <a:pPr>
                <a:defRPr/>
              </a:pPr>
              <a:t>‹#›</a:t>
            </a:fld>
            <a:fld id="{219654B0-0C0C-C64B-8444-1AD03A52CC8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3140926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3F9737-7E37-8F45-8128-A8C11A8EA7B1}" type="slidenum">
              <a:rPr lang="en-US"/>
              <a:pPr>
                <a:defRPr/>
              </a:pPr>
              <a:t>‹#›</a:t>
            </a:fld>
            <a:fld id="{0B828C34-F352-3547-AB4A-03AE9986BEF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512949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ADB508-4AA7-8C49-84F1-08362983116C}" type="slidenum">
              <a:rPr lang="en-US"/>
              <a:pPr>
                <a:defRPr/>
              </a:pPr>
              <a:t>‹#›</a:t>
            </a:fld>
            <a:fld id="{B617353C-C77E-3449-B3D9-435DE4B5640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3441197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8E0242-8A9E-4445-B4A1-27564874948F}" type="slidenum">
              <a:rPr lang="en-US"/>
              <a:pPr>
                <a:defRPr/>
              </a:pPr>
              <a:t>‹#›</a:t>
            </a:fld>
            <a:fld id="{2491A999-E9B1-2647-A8A0-5BB36CBCEE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952691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92DAB3-8DBA-BC49-9B32-28D7EBEA00FF}" type="slidenum">
              <a:rPr lang="en-US"/>
              <a:pPr>
                <a:defRPr/>
              </a:pPr>
              <a:t>‹#›</a:t>
            </a:fld>
            <a:fld id="{382DDFC3-D390-0F40-89A8-A9095F0D6ED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6776233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88125" y="1604963"/>
            <a:ext cx="2043113" cy="4470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4963"/>
            <a:ext cx="5978525" cy="4470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61E1A9-57E1-E342-B8B5-64239CAAC885}" type="slidenum">
              <a:rPr lang="en-US"/>
              <a:pPr>
                <a:defRPr/>
              </a:pPr>
              <a:t>‹#›</a:t>
            </a:fld>
            <a:fld id="{1444B5F9-B028-A447-B341-B7229532366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1040941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B5B9B7-3B0E-C549-95E8-8C8585DD50D2}" type="slidenum">
              <a:rPr lang="en-US"/>
              <a:pPr>
                <a:defRPr/>
              </a:pPr>
              <a:t>‹#›</a:t>
            </a:fld>
            <a:fld id="{F03D838C-1BE0-7B42-907A-D895A3CAAC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7312057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BF5CFE-2F82-5244-8EFE-B462B8D6CC4F}" type="slidenum">
              <a:rPr lang="en-US"/>
              <a:pPr>
                <a:defRPr/>
              </a:pPr>
              <a:t>‹#›</a:t>
            </a:fld>
            <a:fld id="{D4D9D18F-B93C-0E44-A269-6FD80EF90C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8197434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68193B-7247-864C-BABF-785436A612AA}" type="slidenum">
              <a:rPr lang="en-US"/>
              <a:pPr>
                <a:defRPr/>
              </a:pPr>
              <a:t>‹#›</a:t>
            </a:fld>
            <a:fld id="{62A3AB4A-E742-9E49-9FE8-95315FF7AE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3612619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4963"/>
            <a:ext cx="4010025" cy="4470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9625" y="1604963"/>
            <a:ext cx="4011613" cy="4470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D465DF-EDE0-CB45-A13C-790A84098699}" type="slidenum">
              <a:rPr lang="en-US"/>
              <a:pPr>
                <a:defRPr/>
              </a:pPr>
              <a:t>‹#›</a:t>
            </a:fld>
            <a:fld id="{BC31F9F8-6442-DF46-A7DC-F27B48984FC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10839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4963"/>
            <a:ext cx="4010025" cy="4470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9625" y="1604963"/>
            <a:ext cx="4011613" cy="4470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CBA53F-7FAB-2047-81BA-E083A43FEAA7}" type="slidenum">
              <a:rPr lang="en-US"/>
              <a:pPr>
                <a:defRPr/>
              </a:pPr>
              <a:t>‹#›</a:t>
            </a:fld>
            <a:fld id="{3881E80F-832B-6144-9B87-8D988CF982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1600355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B91EA5-6939-E04A-B2E0-90385D36DE4E}" type="slidenum">
              <a:rPr lang="en-US"/>
              <a:pPr>
                <a:defRPr/>
              </a:pPr>
              <a:t>‹#›</a:t>
            </a:fld>
            <a:fld id="{D0D3B558-8EBF-DC45-A2E3-AE8A6D02FC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2769266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DA63C5-A33D-D046-8FC9-8050D8AECA2A}" type="slidenum">
              <a:rPr lang="en-US"/>
              <a:pPr>
                <a:defRPr/>
              </a:pPr>
              <a:t>‹#›</a:t>
            </a:fld>
            <a:fld id="{9EC656F1-167F-714D-AD25-99E06DA43B9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1337906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0078F3-28E3-A748-846A-CE4FF3A4A6DB}" type="slidenum">
              <a:rPr lang="en-US"/>
              <a:pPr>
                <a:defRPr/>
              </a:pPr>
              <a:t>‹#›</a:t>
            </a:fld>
            <a:fld id="{91126FDA-9BAF-624B-BF1B-ED57A09C47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3268874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E28D6F-05B1-D44C-83FD-3328D2551731}" type="slidenum">
              <a:rPr lang="en-US"/>
              <a:pPr>
                <a:defRPr/>
              </a:pPr>
              <a:t>‹#›</a:t>
            </a:fld>
            <a:fld id="{4CB47166-E0F0-DF4D-885B-1FFE79A40E5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9558627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90574E-9592-4744-BD08-2CE4FEADEA84}" type="slidenum">
              <a:rPr lang="en-US"/>
              <a:pPr>
                <a:defRPr/>
              </a:pPr>
              <a:t>‹#›</a:t>
            </a:fld>
            <a:fld id="{6AB5B8ED-452D-174E-B66E-F293159778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1829702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BD1972-1EBB-FF47-B455-4DE850FB961B}" type="slidenum">
              <a:rPr lang="en-US"/>
              <a:pPr>
                <a:defRPr/>
              </a:pPr>
              <a:t>‹#›</a:t>
            </a:fld>
            <a:fld id="{033E15F4-50AD-254B-99EC-488BA56F23A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8404839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88125" y="1604963"/>
            <a:ext cx="2043113" cy="4470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4963"/>
            <a:ext cx="5978525" cy="4470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069835-7610-2049-B49F-BA8783FCB029}" type="slidenum">
              <a:rPr lang="en-US"/>
              <a:pPr>
                <a:defRPr/>
              </a:pPr>
              <a:t>‹#›</a:t>
            </a:fld>
            <a:fld id="{74931658-0494-8F40-8A30-91F90AABB77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0394333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5EA1CA-7B21-B949-BC22-334E2E38807B}" type="slidenum">
              <a:rPr lang="en-US"/>
              <a:pPr>
                <a:defRPr/>
              </a:pPr>
              <a:t>‹#›</a:t>
            </a:fld>
            <a:fld id="{6D18E196-5058-B145-A655-6CB2EA3151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7093372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D9144A-088C-DD4B-BAEF-6DA578CBFC30}" type="slidenum">
              <a:rPr lang="en-US"/>
              <a:pPr>
                <a:defRPr/>
              </a:pPr>
              <a:t>‹#›</a:t>
            </a:fld>
            <a:fld id="{885E6D62-CF9C-EF43-BC3F-AACD481D8C8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6582690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0465D5-BF1A-7549-9845-D1E2C4BDEA4F}" type="slidenum">
              <a:rPr lang="en-US"/>
              <a:pPr>
                <a:defRPr/>
              </a:pPr>
              <a:t>‹#›</a:t>
            </a:fld>
            <a:fld id="{9EF3021D-A4C4-2644-ACAC-5D08E42DA05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458313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8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489BF9-2132-0149-864A-4BB9423D7220}" type="slidenum">
              <a:rPr lang="en-US"/>
              <a:pPr>
                <a:defRPr/>
              </a:pPr>
              <a:t>‹#›</a:t>
            </a:fld>
            <a:fld id="{BEFE7C12-E853-2046-A6CD-0C718B6B229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3595282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4963"/>
            <a:ext cx="4010025" cy="4470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9625" y="1604963"/>
            <a:ext cx="4011613" cy="4470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D0D862-1DD1-B545-B336-9574CFB974C5}" type="slidenum">
              <a:rPr lang="en-US"/>
              <a:pPr>
                <a:defRPr/>
              </a:pPr>
              <a:t>‹#›</a:t>
            </a:fld>
            <a:fld id="{A1FA1FF2-6DAA-0F46-968A-2DB6EBA64E4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0708890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438262-3910-254E-89AF-47F70296F300}" type="slidenum">
              <a:rPr lang="en-US"/>
              <a:pPr>
                <a:defRPr/>
              </a:pPr>
              <a:t>‹#›</a:t>
            </a:fld>
            <a:fld id="{DE03583D-0A51-6C48-BAB8-2338104EA50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3872797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46BECE-56D4-4E48-B81A-833C6B157E75}" type="slidenum">
              <a:rPr lang="en-US"/>
              <a:pPr>
                <a:defRPr/>
              </a:pPr>
              <a:t>‹#›</a:t>
            </a:fld>
            <a:fld id="{DFC32F80-33D2-BA4A-A360-E3364BB12FF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2579634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E90716-5B49-BC4C-A4A5-ABAF92CAB15E}" type="slidenum">
              <a:rPr lang="en-US"/>
              <a:pPr>
                <a:defRPr/>
              </a:pPr>
              <a:t>‹#›</a:t>
            </a:fld>
            <a:fld id="{883C2CE3-9B31-0E44-B656-F16D9CB36BD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9046652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37677D-B719-8C41-9366-D306DA5A5543}" type="slidenum">
              <a:rPr lang="en-US"/>
              <a:pPr>
                <a:defRPr/>
              </a:pPr>
              <a:t>‹#›</a:t>
            </a:fld>
            <a:fld id="{27C4853E-6021-7E43-A72E-A59A4A34E5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7111652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B23057-9002-AC47-96C2-C2DC64BD7B91}" type="slidenum">
              <a:rPr lang="en-US"/>
              <a:pPr>
                <a:defRPr/>
              </a:pPr>
              <a:t>‹#›</a:t>
            </a:fld>
            <a:fld id="{A34C1BF5-59A4-D84C-8639-960B6892AC7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808160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DB77E9-3122-E04F-9959-1E9505E56C58}" type="slidenum">
              <a:rPr lang="en-US"/>
              <a:pPr>
                <a:defRPr/>
              </a:pPr>
              <a:t>‹#›</a:t>
            </a:fld>
            <a:fld id="{DCCAB188-CDAD-2144-BEA1-7EEF1627B3B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3958086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88125" y="1604963"/>
            <a:ext cx="2043113" cy="4470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4963"/>
            <a:ext cx="5978525" cy="4470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7CF3CE-8570-7F4B-A3EB-7AC05AFE962D}" type="slidenum">
              <a:rPr lang="en-US"/>
              <a:pPr>
                <a:defRPr/>
              </a:pPr>
              <a:t>‹#›</a:t>
            </a:fld>
            <a:fld id="{EE42D318-E7E5-D443-8948-47DF5C6F277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887528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D48FB6-DF79-B54C-BBED-546FDDF65BD2}" type="slidenum">
              <a:rPr lang="en-US"/>
              <a:pPr>
                <a:defRPr/>
              </a:pPr>
              <a:t>‹#›</a:t>
            </a:fld>
            <a:fld id="{382C1BBA-79FE-3649-A15E-243F0030439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259042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880D2B-6B75-5B40-8AE7-6EBB67FC60EA}" type="slidenum">
              <a:rPr lang="en-US"/>
              <a:pPr>
                <a:defRPr/>
              </a:pPr>
              <a:t>‹#›</a:t>
            </a:fld>
            <a:fld id="{0262B98E-4B86-DE4B-B395-BFD4A3442B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43836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7D75D1-1891-DE40-9F0A-A0CBF8DDEE2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733880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32F499-C947-354A-8246-45871E48CE72}" type="slidenum">
              <a:rPr lang="en-US"/>
              <a:pPr>
                <a:defRPr/>
              </a:pPr>
              <a:t>‹#›</a:t>
            </a:fld>
            <a:fld id="{228DA511-E18B-CB4D-837D-3577CF0CCBF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899266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3B8C77-7D1C-A947-B2F5-8882647A34EF}" type="slidenum">
              <a:rPr lang="en-US"/>
              <a:pPr>
                <a:defRPr/>
              </a:pPr>
              <a:t>‹#›</a:t>
            </a:fld>
            <a:fld id="{EBC11B3C-091B-A649-ACE4-FFE75A23083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237082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72FBE8-A2D4-5342-A4EE-32A11A295555}" type="slidenum">
              <a:rPr lang="en-US"/>
              <a:pPr>
                <a:defRPr/>
              </a:pPr>
              <a:t>‹#›</a:t>
            </a:fld>
            <a:fld id="{63B99AE5-26F1-DE46-939B-FFF74BBE0D5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870063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88125" y="1604963"/>
            <a:ext cx="2043113" cy="4470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4963"/>
            <a:ext cx="5978525" cy="4470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72DC2D-1C68-9C4E-89E8-7584F1F6D148}" type="slidenum">
              <a:rPr lang="en-US"/>
              <a:pPr>
                <a:defRPr/>
              </a:pPr>
              <a:t>‹#›</a:t>
            </a:fld>
            <a:fld id="{2E57A994-D6A9-2E41-9E09-0F7B2D67D8C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136750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2CFA53-0194-C841-B242-437DCA18981A}" type="slidenum">
              <a:rPr lang="en-US"/>
              <a:pPr>
                <a:defRPr/>
              </a:pPr>
              <a:t>‹#›</a:t>
            </a:fld>
            <a:fld id="{28DA88A0-4370-2E46-865B-5FCDD246A6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061234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577E18-D7A8-6E48-8B09-2B2A3DF879A5}" type="slidenum">
              <a:rPr lang="en-US"/>
              <a:pPr>
                <a:defRPr/>
              </a:pPr>
              <a:t>‹#›</a:t>
            </a:fld>
            <a:fld id="{FB969126-9107-2A47-A907-A745BFC54AD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597728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535FD0-1E7B-5B40-A946-BADF1A97271D}" type="slidenum">
              <a:rPr lang="en-US"/>
              <a:pPr>
                <a:defRPr/>
              </a:pPr>
              <a:t>‹#›</a:t>
            </a:fld>
            <a:fld id="{F71D45A0-B5CE-4344-A14C-642532FB984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351389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4963"/>
            <a:ext cx="4011613" cy="44719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1213" y="1604963"/>
            <a:ext cx="4011612" cy="44719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4F3315-F99B-EA44-96D1-DCF09FA631AA}" type="slidenum">
              <a:rPr lang="en-US"/>
              <a:pPr>
                <a:defRPr/>
              </a:pPr>
              <a:t>‹#›</a:t>
            </a:fld>
            <a:fld id="{1B048052-A95B-7945-A68F-70976D15FD5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983206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1DDC10-CCB2-954E-B1AE-764C455735CE}" type="slidenum">
              <a:rPr lang="en-US"/>
              <a:pPr>
                <a:defRPr/>
              </a:pPr>
              <a:t>‹#›</a:t>
            </a:fld>
            <a:fld id="{9D2B670F-8D05-214E-9BA7-6B84534BCA6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381432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8C48CC-7C2E-F547-8A73-F66E53D97CE8}" type="slidenum">
              <a:rPr lang="en-US"/>
              <a:pPr>
                <a:defRPr/>
              </a:pPr>
              <a:t>‹#›</a:t>
            </a:fld>
            <a:fld id="{837F2C1A-96D0-2C49-BF63-C3D4675DAB0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15337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065057-51B2-434B-B276-5B5796C8296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523129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AABF65-6127-DE4D-B6B4-EF8BA237EB50}" type="slidenum">
              <a:rPr lang="en-US"/>
              <a:pPr>
                <a:defRPr/>
              </a:pPr>
              <a:t>‹#›</a:t>
            </a:fld>
            <a:fld id="{4503462E-BF2A-B34D-82AD-B17411B6CBC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419766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CB419B-BE4C-5B4B-BB4D-495C3409C5F6}" type="slidenum">
              <a:rPr lang="en-US"/>
              <a:pPr>
                <a:defRPr/>
              </a:pPr>
              <a:t>‹#›</a:t>
            </a:fld>
            <a:fld id="{F265B88F-044E-8D4F-A120-FB25830D917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640057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972A5D-AF8C-664B-9984-A2F0453BF87F}" type="slidenum">
              <a:rPr lang="en-US"/>
              <a:pPr>
                <a:defRPr/>
              </a:pPr>
              <a:t>‹#›</a:t>
            </a:fld>
            <a:fld id="{5D4E8483-481C-C84F-BD8D-0A1EFAD6513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010530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76F9B9-E006-0C4F-A811-E09AAAEA2E6B}" type="slidenum">
              <a:rPr lang="en-US"/>
              <a:pPr>
                <a:defRPr/>
              </a:pPr>
              <a:t>‹#›</a:t>
            </a:fld>
            <a:fld id="{41F7C750-C3DB-9E49-A446-BF3DD05D40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856086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89713" y="273050"/>
            <a:ext cx="2043112" cy="58039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3050"/>
            <a:ext cx="5980113" cy="58039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6900A5-D6BF-BD4F-A6CF-6D680B0BED84}" type="slidenum">
              <a:rPr lang="en-US"/>
              <a:pPr>
                <a:defRPr/>
              </a:pPr>
              <a:t>‹#›</a:t>
            </a:fld>
            <a:fld id="{E7603344-1117-084D-BF32-F2C13DBACAC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37022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CCAF82-7ECA-A749-AA28-3C3F4DDDA241}" type="slidenum">
              <a:rPr lang="en-US"/>
              <a:pPr>
                <a:defRPr/>
              </a:pPr>
              <a:t>‹#›</a:t>
            </a:fld>
            <a:fld id="{D4F3DFDB-367B-5348-B4DB-7E092632579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546806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81D228-CFE2-8640-A81D-88F2663E5B68}" type="slidenum">
              <a:rPr lang="en-US"/>
              <a:pPr>
                <a:defRPr/>
              </a:pPr>
              <a:t>‹#›</a:t>
            </a:fld>
            <a:fld id="{D9D19004-C694-D543-9359-16B682E3021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074341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91CCF9-1FAA-7947-8A74-AEFB81BC0334}" type="slidenum">
              <a:rPr lang="en-US"/>
              <a:pPr>
                <a:defRPr/>
              </a:pPr>
              <a:t>‹#›</a:t>
            </a:fld>
            <a:fld id="{0BF04B72-B550-EA4C-ACE7-C6C5DCEB56A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908248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13200" cy="44751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2800" y="1600200"/>
            <a:ext cx="4013200" cy="44751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498F03-FB2A-F24A-83C2-CDD9C6AAFDA9}" type="slidenum">
              <a:rPr lang="en-US"/>
              <a:pPr>
                <a:defRPr/>
              </a:pPr>
              <a:t>‹#›</a:t>
            </a:fld>
            <a:fld id="{BE96124F-047C-5E4A-85EC-4889FF6421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721635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7AFBD1-A0AB-6243-9032-8F49CB79D089}" type="slidenum">
              <a:rPr lang="en-US"/>
              <a:pPr>
                <a:defRPr/>
              </a:pPr>
              <a:t>‹#›</a:t>
            </a:fld>
            <a:fld id="{31B23F31-FCDA-8749-8F44-E54E989872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48209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778250" cy="40528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6450" y="1981200"/>
            <a:ext cx="3779838" cy="40528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2D0E61-1020-CD4F-8132-AC7CA88EF6C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020294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CB2C8F-1F8F-6446-A447-795E94D93115}" type="slidenum">
              <a:rPr lang="en-US"/>
              <a:pPr>
                <a:defRPr/>
              </a:pPr>
              <a:t>‹#›</a:t>
            </a:fld>
            <a:fld id="{AC632342-C749-0F49-845D-8AD9313940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202809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ABC6D2-E481-AD45-9C04-B6598EB89869}" type="slidenum">
              <a:rPr lang="en-US"/>
              <a:pPr>
                <a:defRPr/>
              </a:pPr>
              <a:t>‹#›</a:t>
            </a:fld>
            <a:fld id="{7A498755-7EF9-1946-BD99-FEA1DD59F3D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557644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8109EA-6987-604C-8BCC-CF3BCF7D7476}" type="slidenum">
              <a:rPr lang="en-US"/>
              <a:pPr>
                <a:defRPr/>
              </a:pPr>
              <a:t>‹#›</a:t>
            </a:fld>
            <a:fld id="{0866B168-9276-FE49-96E3-7196670AD93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912759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1E7856-12F4-194C-B5B4-A056D257EEE5}" type="slidenum">
              <a:rPr lang="en-US"/>
              <a:pPr>
                <a:defRPr/>
              </a:pPr>
              <a:t>‹#›</a:t>
            </a:fld>
            <a:fld id="{CF920524-9CA7-B741-A460-2326B56E37F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322729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D81F82-9BA9-B743-BC08-632B159F3560}" type="slidenum">
              <a:rPr lang="en-US"/>
              <a:pPr>
                <a:defRPr/>
              </a:pPr>
              <a:t>‹#›</a:t>
            </a:fld>
            <a:fld id="{385B2A87-37E8-9944-AACF-3B6446D3856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008110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91300" y="274638"/>
            <a:ext cx="2044700" cy="58007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5981700" cy="58007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AB0599-AD6B-8148-A277-3D5BC2428020}" type="slidenum">
              <a:rPr lang="en-US"/>
              <a:pPr>
                <a:defRPr/>
              </a:pPr>
              <a:t>‹#›</a:t>
            </a:fld>
            <a:fld id="{1AE53278-CF08-C642-AFE2-E5CB60A8A1B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407345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E25EDB-8FD9-1E41-9F18-081B0DD2BD6A}" type="slidenum">
              <a:rPr lang="en-US"/>
              <a:pPr>
                <a:defRPr/>
              </a:pPr>
              <a:t>‹#›</a:t>
            </a:fld>
            <a:fld id="{C8BA64C4-6A86-C84C-BA54-BBC633D268D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564582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A2FD57-BA67-5F43-B2E9-F3B7F277CCC1}" type="slidenum">
              <a:rPr lang="en-US"/>
              <a:pPr>
                <a:defRPr/>
              </a:pPr>
              <a:t>‹#›</a:t>
            </a:fld>
            <a:fld id="{CCE15058-8E82-F945-8041-15FFAE907DF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494906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5366DD-5A7E-DB4E-AE75-C23EA0D84FCC}" type="slidenum">
              <a:rPr lang="en-US"/>
              <a:pPr>
                <a:defRPr/>
              </a:pPr>
              <a:t>‹#›</a:t>
            </a:fld>
            <a:fld id="{B00026B1-4056-4B46-BD99-224FF6ACF0D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632397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13200" cy="44767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2800" y="1600200"/>
            <a:ext cx="4014788" cy="44767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61EFB1-D8D8-6545-B43C-2B8FFC61530C}" type="slidenum">
              <a:rPr lang="en-US"/>
              <a:pPr>
                <a:defRPr/>
              </a:pPr>
              <a:t>‹#›</a:t>
            </a:fld>
            <a:fld id="{63E23A92-1698-5348-ABE6-E9021A7B254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3920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D657F1-3047-3F42-AEBD-15CB69211DD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613239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32D861-8B9F-C14F-91E7-0E2490B79A12}" type="slidenum">
              <a:rPr lang="en-US"/>
              <a:pPr>
                <a:defRPr/>
              </a:pPr>
              <a:t>‹#›</a:t>
            </a:fld>
            <a:fld id="{EF2CC6D0-3CF5-7749-BE85-A3F805E5E50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596652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3317D6-8A27-AF44-84FE-F89D7F679539}" type="slidenum">
              <a:rPr lang="en-US"/>
              <a:pPr>
                <a:defRPr/>
              </a:pPr>
              <a:t>‹#›</a:t>
            </a:fld>
            <a:fld id="{C7AB2064-AE08-F949-83CD-762AA192625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772243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56507B-594F-CD47-8EE1-F4BF27558361}" type="slidenum">
              <a:rPr lang="en-US"/>
              <a:pPr>
                <a:defRPr/>
              </a:pPr>
              <a:t>‹#›</a:t>
            </a:fld>
            <a:fld id="{B479EA6C-958A-C249-80A9-686F0FD9D4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044969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1F2421-4C69-FA45-B9FF-126E7F13EF83}" type="slidenum">
              <a:rPr lang="en-US"/>
              <a:pPr>
                <a:defRPr/>
              </a:pPr>
              <a:t>‹#›</a:t>
            </a:fld>
            <a:fld id="{55D55D1B-BC1B-344D-ACB7-30C9267D821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861938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063CB0-EC18-E245-AD88-E01D23E6C5CA}" type="slidenum">
              <a:rPr lang="en-US"/>
              <a:pPr>
                <a:defRPr/>
              </a:pPr>
              <a:t>‹#›</a:t>
            </a:fld>
            <a:fld id="{9E88B743-1425-2241-8CDE-F4105DB23E3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988723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34CDDF-4640-BB45-B7ED-EADEEB4FB8DD}" type="slidenum">
              <a:rPr lang="en-US"/>
              <a:pPr>
                <a:defRPr/>
              </a:pPr>
              <a:t>‹#›</a:t>
            </a:fld>
            <a:fld id="{4A06251B-7383-6A4E-B1C2-0EF9D0D7EDE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669151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92888" y="274638"/>
            <a:ext cx="2044700" cy="58023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5983288" cy="58023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3F5EFA-117B-BD43-B655-05A34362B273}" type="slidenum">
              <a:rPr lang="en-US"/>
              <a:pPr>
                <a:defRPr/>
              </a:pPr>
              <a:t>‹#›</a:t>
            </a:fld>
            <a:fld id="{EFBACF1E-FA5E-FC4D-AE07-75AE156CC3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344669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4BA869-97CA-4A47-8C76-3B8D9AF54CAE}" type="slidenum">
              <a:rPr lang="en-US"/>
              <a:pPr>
                <a:defRPr/>
              </a:pPr>
              <a:t>‹#›</a:t>
            </a:fld>
            <a:fld id="{09E16496-D4A7-FC47-B7F0-17258F6B305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767753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0AE021-B204-494B-BBD4-79D4E49D7E83}" type="slidenum">
              <a:rPr lang="en-US"/>
              <a:pPr>
                <a:defRPr/>
              </a:pPr>
              <a:t>‹#›</a:t>
            </a:fld>
            <a:fld id="{F4DCF383-12D1-B14E-B0A2-CD755171F06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671974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E63A4B-38D4-0045-A989-FEAB47B14C80}" type="slidenum">
              <a:rPr lang="en-US"/>
              <a:pPr>
                <a:defRPr/>
              </a:pPr>
              <a:t>‹#›</a:t>
            </a:fld>
            <a:fld id="{75FFF393-DFFB-DB44-8FC2-32686BC64EF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9150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0EE5E5-B8E0-1947-8CE0-558524786A0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831398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4963"/>
            <a:ext cx="4010025" cy="4470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9625" y="1604963"/>
            <a:ext cx="4011613" cy="4470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4E45BF-468D-0349-AFF0-C29AF0D8E393}" type="slidenum">
              <a:rPr lang="en-US"/>
              <a:pPr>
                <a:defRPr/>
              </a:pPr>
              <a:t>‹#›</a:t>
            </a:fld>
            <a:fld id="{52B44769-48FC-C046-B1B9-8090612FD7E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664987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9A8BC9-694E-AD48-946C-A226F9DDBD9E}" type="slidenum">
              <a:rPr lang="en-US"/>
              <a:pPr>
                <a:defRPr/>
              </a:pPr>
              <a:t>‹#›</a:t>
            </a:fld>
            <a:fld id="{459DA1A6-1A54-314A-8EFE-38012AA5C00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720750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C2C441-BC21-8848-81BC-10CCF28881B4}" type="slidenum">
              <a:rPr lang="en-US"/>
              <a:pPr>
                <a:defRPr/>
              </a:pPr>
              <a:t>‹#›</a:t>
            </a:fld>
            <a:fld id="{C1BE2671-293D-AC49-868D-913BE462CDA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829765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050A0B-8DC1-C24E-AB8B-F7A8A2771AD3}" type="slidenum">
              <a:rPr lang="en-US"/>
              <a:pPr>
                <a:defRPr/>
              </a:pPr>
              <a:t>‹#›</a:t>
            </a:fld>
            <a:fld id="{4A6DF765-1555-2C46-B0BF-6C7D6674121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283351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96EBC3-3B7E-0A43-91DB-0F8DBB3A222B}" type="slidenum">
              <a:rPr lang="en-US"/>
              <a:pPr>
                <a:defRPr/>
              </a:pPr>
              <a:t>‹#›</a:t>
            </a:fld>
            <a:fld id="{C34F8AB0-E0BB-A547-B62F-E946C83F15C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449893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DF74A5-407D-8945-A7D1-80B50D4F250C}" type="slidenum">
              <a:rPr lang="en-US"/>
              <a:pPr>
                <a:defRPr/>
              </a:pPr>
              <a:t>‹#›</a:t>
            </a:fld>
            <a:fld id="{A7539D00-894D-084A-B3F7-3ADFDB01580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646318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15324F-0715-B24C-B293-7AE94F7EFC86}" type="slidenum">
              <a:rPr lang="en-US"/>
              <a:pPr>
                <a:defRPr/>
              </a:pPr>
              <a:t>‹#›</a:t>
            </a:fld>
            <a:fld id="{4BE9A763-04EC-EB48-879C-E663BC2698F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045862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88125" y="1604963"/>
            <a:ext cx="2043113" cy="4470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4963"/>
            <a:ext cx="5978525" cy="4470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7F842C-01CB-994C-BA36-B90E0CD99AE0}" type="slidenum">
              <a:rPr lang="en-US"/>
              <a:pPr>
                <a:defRPr/>
              </a:pPr>
              <a:t>‹#›</a:t>
            </a:fld>
            <a:fld id="{2B79A2B8-1DAE-094D-8E4C-D7C4261C0F5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807689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780448-DCC9-7E40-B09F-32F92A42B6E4}" type="slidenum">
              <a:rPr lang="en-US"/>
              <a:pPr>
                <a:defRPr/>
              </a:pPr>
              <a:t>‹#›</a:t>
            </a:fld>
            <a:fld id="{FA93CEDA-73C2-C740-871F-0CD0E83E57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513073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EC5D3C-A695-064B-90AB-E15A235128C6}" type="slidenum">
              <a:rPr lang="en-US"/>
              <a:pPr>
                <a:defRPr/>
              </a:pPr>
              <a:t>‹#›</a:t>
            </a:fld>
            <a:fld id="{09C6F7A6-632A-C84E-8031-ADDC3C908F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65772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38C83D-B9BA-ED44-A98F-77852CA5293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426658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2D77FB-A71E-3240-8A64-FF80667D0BBE}" type="slidenum">
              <a:rPr lang="en-US"/>
              <a:pPr>
                <a:defRPr/>
              </a:pPr>
              <a:t>‹#›</a:t>
            </a:fld>
            <a:fld id="{7E26AF06-9E7D-B544-815F-EE1E26ECD4E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737887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4963"/>
            <a:ext cx="4010025" cy="4470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9625" y="1604963"/>
            <a:ext cx="4011613" cy="4470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DDD378-25A8-FC49-9FB6-3961298D2C86}" type="slidenum">
              <a:rPr lang="en-US"/>
              <a:pPr>
                <a:defRPr/>
              </a:pPr>
              <a:t>‹#›</a:t>
            </a:fld>
            <a:fld id="{6B63B96A-9145-1740-8C34-CA00C14EAC4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717777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C48263-B879-BA4E-BAEF-60BE1CA7F083}" type="slidenum">
              <a:rPr lang="en-US"/>
              <a:pPr>
                <a:defRPr/>
              </a:pPr>
              <a:t>‹#›</a:t>
            </a:fld>
            <a:fld id="{B247C0B5-40F1-1243-8825-F37CECA90B1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498561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E834F9-E921-CB4E-BE16-D4CAC6AC9B27}" type="slidenum">
              <a:rPr lang="en-US"/>
              <a:pPr>
                <a:defRPr/>
              </a:pPr>
              <a:t>‹#›</a:t>
            </a:fld>
            <a:fld id="{19143449-BE3C-9C43-BABD-47FF9D5E82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857845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097733-5474-E445-8C37-ED0878D092EC}" type="slidenum">
              <a:rPr lang="en-US"/>
              <a:pPr>
                <a:defRPr/>
              </a:pPr>
              <a:t>‹#›</a:t>
            </a:fld>
            <a:fld id="{C80F2709-D2CF-AC47-8836-B85C90900C2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26799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44A794-AF48-6541-8A30-D76C24E2959F}" type="slidenum">
              <a:rPr lang="en-US"/>
              <a:pPr>
                <a:defRPr/>
              </a:pPr>
              <a:t>‹#›</a:t>
            </a:fld>
            <a:fld id="{0B3744DE-A36F-3E43-A7D3-B324B687D8B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3614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885531-3957-F644-9325-2CBDFE6B6E08}" type="slidenum">
              <a:rPr lang="en-US"/>
              <a:pPr>
                <a:defRPr/>
              </a:pPr>
              <a:t>‹#›</a:t>
            </a:fld>
            <a:fld id="{5240F291-980A-CF44-9A4B-8630513C18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740312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5129BC-D94C-E64C-998A-C867816F825C}" type="slidenum">
              <a:rPr lang="en-US"/>
              <a:pPr>
                <a:defRPr/>
              </a:pPr>
              <a:t>‹#›</a:t>
            </a:fld>
            <a:fld id="{CDD446AD-C4CE-D548-BC80-D4425AD732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529226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88125" y="1604963"/>
            <a:ext cx="2043113" cy="4470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4963"/>
            <a:ext cx="5978525" cy="4470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052255-D3BE-2D42-99A3-3CB7F1721C09}" type="slidenum">
              <a:rPr lang="en-US"/>
              <a:pPr>
                <a:defRPr/>
              </a:pPr>
              <a:t>‹#›</a:t>
            </a:fld>
            <a:fld id="{9E116D58-27A5-9946-9570-7420284A76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654308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E04CD3-65AA-7A4C-8116-8DD562AFB90E}" type="slidenum">
              <a:rPr lang="en-US"/>
              <a:pPr>
                <a:defRPr/>
              </a:pPr>
              <a:t>‹#›</a:t>
            </a:fld>
            <a:fld id="{A0E1B860-A34D-1642-9A0C-13714C812DE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12460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DF6A4E-5094-384F-8A7A-97790F1E8D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731433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EC1DDB-C4A1-A240-AF50-E52D78519134}" type="slidenum">
              <a:rPr lang="en-US"/>
              <a:pPr>
                <a:defRPr/>
              </a:pPr>
              <a:t>‹#›</a:t>
            </a:fld>
            <a:fld id="{C2EB933A-CB4F-6F42-9260-B62D9C0E2EE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697785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1C4D03-AF07-BD46-8ABA-E3C80AC2478B}" type="slidenum">
              <a:rPr lang="en-US"/>
              <a:pPr>
                <a:defRPr/>
              </a:pPr>
              <a:t>‹#›</a:t>
            </a:fld>
            <a:fld id="{B1C22DCC-B1E5-714F-8FDE-E59856E05E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946010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4963"/>
            <a:ext cx="4010025" cy="4470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9625" y="1604963"/>
            <a:ext cx="4011613" cy="4470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9D77EC-FABD-B74B-AB43-76C348D840A6}" type="slidenum">
              <a:rPr lang="en-US"/>
              <a:pPr>
                <a:defRPr/>
              </a:pPr>
              <a:t>‹#›</a:t>
            </a:fld>
            <a:fld id="{E212C51F-97B5-884F-8765-3259ACCD371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771718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A30B10-B8A4-AA4D-9DB0-A14FD003D289}" type="slidenum">
              <a:rPr lang="en-US"/>
              <a:pPr>
                <a:defRPr/>
              </a:pPr>
              <a:t>‹#›</a:t>
            </a:fld>
            <a:fld id="{1CCECE81-0C15-774D-9A39-11531E40DA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234622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FBC240-6768-A640-B96A-6F3197E99B87}" type="slidenum">
              <a:rPr lang="en-US"/>
              <a:pPr>
                <a:defRPr/>
              </a:pPr>
              <a:t>‹#›</a:t>
            </a:fld>
            <a:fld id="{71E542C1-AF00-3848-95CE-F0148D629F5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8347107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C45444-C5EF-7A48-B41B-C6020E09115F}" type="slidenum">
              <a:rPr lang="en-US"/>
              <a:pPr>
                <a:defRPr/>
              </a:pPr>
              <a:t>‹#›</a:t>
            </a:fld>
            <a:fld id="{ED1CEF6B-86A6-6F40-A133-211601C2F5E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1297338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FB53E3-9292-A841-B917-A9EDD18E568A}" type="slidenum">
              <a:rPr lang="en-US"/>
              <a:pPr>
                <a:defRPr/>
              </a:pPr>
              <a:t>‹#›</a:t>
            </a:fld>
            <a:fld id="{8863FC10-DD3E-7042-86D8-8B54F3B36CD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5481641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95445F-A436-D049-BFD5-C8C12F81FBC2}" type="slidenum">
              <a:rPr lang="en-US"/>
              <a:pPr>
                <a:defRPr/>
              </a:pPr>
              <a:t>‹#›</a:t>
            </a:fld>
            <a:fld id="{B9C1CD7C-E123-D24A-A0ED-8C1B96F243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9743413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739E00-1DBC-4B43-89DB-D0F11C82389F}" type="slidenum">
              <a:rPr lang="en-US"/>
              <a:pPr>
                <a:defRPr/>
              </a:pPr>
              <a:t>‹#›</a:t>
            </a:fld>
            <a:fld id="{1F6C8FF9-BAB2-764C-A2BD-5E26BAE008F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5278824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88125" y="1604963"/>
            <a:ext cx="2043113" cy="4470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4963"/>
            <a:ext cx="5978525" cy="4470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9CD36E-4383-024C-8CA2-52B76A954FF3}" type="slidenum">
              <a:rPr lang="en-US"/>
              <a:pPr>
                <a:defRPr/>
              </a:pPr>
              <a:t>‹#›</a:t>
            </a:fld>
            <a:fld id="{7D6BC31C-E6FF-EE43-B7C5-1C761D3EEE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69428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DF01E7-FB26-9244-ACB6-B8569C1394F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660751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60368C-8A7C-794E-B044-1E366A849617}" type="slidenum">
              <a:rPr lang="en-US"/>
              <a:pPr>
                <a:defRPr/>
              </a:pPr>
              <a:t>‹#›</a:t>
            </a:fld>
            <a:fld id="{3334C27A-1FDE-B349-93DC-2D53A68CE4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9450708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0528AB-1C15-B640-ADDC-60BFC0A4AA47}" type="slidenum">
              <a:rPr lang="en-US"/>
              <a:pPr>
                <a:defRPr/>
              </a:pPr>
              <a:t>‹#›</a:t>
            </a:fld>
            <a:fld id="{723AFB02-F5E6-5448-A0A8-B3295AA216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5509464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431CD0-0AF3-7841-898F-FE2817E27E22}" type="slidenum">
              <a:rPr lang="en-US"/>
              <a:pPr>
                <a:defRPr/>
              </a:pPr>
              <a:t>‹#›</a:t>
            </a:fld>
            <a:fld id="{720C41BF-3DB6-8840-9DC3-BF2464F4F9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0401612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4963"/>
            <a:ext cx="4010025" cy="4470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9625" y="1604963"/>
            <a:ext cx="4011613" cy="4470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E5F207-A90A-F34A-8B80-D430212A160D}" type="slidenum">
              <a:rPr lang="en-US"/>
              <a:pPr>
                <a:defRPr/>
              </a:pPr>
              <a:t>‹#›</a:t>
            </a:fld>
            <a:fld id="{9D6361DA-5EDE-FD43-9B25-4806705301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4085729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ADCA1C-7E95-2E42-B8C1-16076FEC0C7E}" type="slidenum">
              <a:rPr lang="en-US"/>
              <a:pPr>
                <a:defRPr/>
              </a:pPr>
              <a:t>‹#›</a:t>
            </a:fld>
            <a:fld id="{3FD5BD37-F1C4-2149-B39C-BA297BA47B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5527702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9BD44B-AC07-0E4D-9F36-DB822565C728}" type="slidenum">
              <a:rPr lang="en-US"/>
              <a:pPr>
                <a:defRPr/>
              </a:pPr>
              <a:t>‹#›</a:t>
            </a:fld>
            <a:fld id="{A1806C7B-EBBA-B34C-B038-8072DD968EB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305217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421211-F908-9D4F-B290-EED557AA3659}" type="slidenum">
              <a:rPr lang="en-US"/>
              <a:pPr>
                <a:defRPr/>
              </a:pPr>
              <a:t>‹#›</a:t>
            </a:fld>
            <a:fld id="{03438C75-2CF9-FB45-84DA-7C3EF3F62B1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9412859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546182-3CAF-1A46-A3F2-E367BE2301CE}" type="slidenum">
              <a:rPr lang="en-US"/>
              <a:pPr>
                <a:defRPr/>
              </a:pPr>
              <a:t>‹#›</a:t>
            </a:fld>
            <a:fld id="{165BA1BC-54A3-8E4B-A260-0F272A169AE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7605666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2650DB-75B0-6148-BF62-FDA1CD32327D}" type="slidenum">
              <a:rPr lang="en-US"/>
              <a:pPr>
                <a:defRPr/>
              </a:pPr>
              <a:t>‹#›</a:t>
            </a:fld>
            <a:fld id="{CA388170-A82F-5B48-991B-1094A4D78A7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9180587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97E05C-1030-BC49-8EF0-408444811E0D}" type="slidenum">
              <a:rPr lang="en-US"/>
              <a:pPr>
                <a:defRPr/>
              </a:pPr>
              <a:t>‹#›</a:t>
            </a:fld>
            <a:fld id="{C93C5492-E4A3-4745-80FB-F18285BB02A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18531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10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1.xml"/><Relationship Id="rId12" Type="http://schemas.openxmlformats.org/officeDocument/2006/relationships/theme" Target="../theme/theme10.xml"/><Relationship Id="rId1" Type="http://schemas.openxmlformats.org/officeDocument/2006/relationships/slideLayout" Target="../slideLayouts/slideLayout101.xml"/><Relationship Id="rId2" Type="http://schemas.openxmlformats.org/officeDocument/2006/relationships/slideLayout" Target="../slideLayouts/slideLayout102.xml"/><Relationship Id="rId3" Type="http://schemas.openxmlformats.org/officeDocument/2006/relationships/slideLayout" Target="../slideLayouts/slideLayout103.xml"/><Relationship Id="rId4" Type="http://schemas.openxmlformats.org/officeDocument/2006/relationships/slideLayout" Target="../slideLayouts/slideLayout104.xml"/><Relationship Id="rId5" Type="http://schemas.openxmlformats.org/officeDocument/2006/relationships/slideLayout" Target="../slideLayouts/slideLayout105.xml"/><Relationship Id="rId6" Type="http://schemas.openxmlformats.org/officeDocument/2006/relationships/slideLayout" Target="../slideLayouts/slideLayout106.xml"/><Relationship Id="rId7" Type="http://schemas.openxmlformats.org/officeDocument/2006/relationships/slideLayout" Target="../slideLayouts/slideLayout107.xml"/><Relationship Id="rId8" Type="http://schemas.openxmlformats.org/officeDocument/2006/relationships/slideLayout" Target="../slideLayouts/slideLayout108.xml"/><Relationship Id="rId9" Type="http://schemas.openxmlformats.org/officeDocument/2006/relationships/slideLayout" Target="../slideLayouts/slideLayout109.xml"/><Relationship Id="rId10" Type="http://schemas.openxmlformats.org/officeDocument/2006/relationships/slideLayout" Target="../slideLayouts/slideLayout110.xml"/></Relationships>
</file>

<file path=ppt/slideMasters/_rels/slideMaster1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22.xml"/><Relationship Id="rId12" Type="http://schemas.openxmlformats.org/officeDocument/2006/relationships/theme" Target="../theme/theme11.xml"/><Relationship Id="rId1" Type="http://schemas.openxmlformats.org/officeDocument/2006/relationships/slideLayout" Target="../slideLayouts/slideLayout112.xml"/><Relationship Id="rId2" Type="http://schemas.openxmlformats.org/officeDocument/2006/relationships/slideLayout" Target="../slideLayouts/slideLayout113.xml"/><Relationship Id="rId3" Type="http://schemas.openxmlformats.org/officeDocument/2006/relationships/slideLayout" Target="../slideLayouts/slideLayout114.xml"/><Relationship Id="rId4" Type="http://schemas.openxmlformats.org/officeDocument/2006/relationships/slideLayout" Target="../slideLayouts/slideLayout115.xml"/><Relationship Id="rId5" Type="http://schemas.openxmlformats.org/officeDocument/2006/relationships/slideLayout" Target="../slideLayouts/slideLayout116.xml"/><Relationship Id="rId6" Type="http://schemas.openxmlformats.org/officeDocument/2006/relationships/slideLayout" Target="../slideLayouts/slideLayout117.xml"/><Relationship Id="rId7" Type="http://schemas.openxmlformats.org/officeDocument/2006/relationships/slideLayout" Target="../slideLayouts/slideLayout118.xml"/><Relationship Id="rId8" Type="http://schemas.openxmlformats.org/officeDocument/2006/relationships/slideLayout" Target="../slideLayouts/slideLayout119.xml"/><Relationship Id="rId9" Type="http://schemas.openxmlformats.org/officeDocument/2006/relationships/slideLayout" Target="../slideLayouts/slideLayout120.xml"/><Relationship Id="rId10" Type="http://schemas.openxmlformats.org/officeDocument/2006/relationships/slideLayout" Target="../slideLayouts/slideLayout121.xml"/></Relationships>
</file>

<file path=ppt/slideMasters/_rels/slideMaster1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33.xml"/><Relationship Id="rId12" Type="http://schemas.openxmlformats.org/officeDocument/2006/relationships/theme" Target="../theme/theme12.xml"/><Relationship Id="rId1" Type="http://schemas.openxmlformats.org/officeDocument/2006/relationships/slideLayout" Target="../slideLayouts/slideLayout123.xml"/><Relationship Id="rId2" Type="http://schemas.openxmlformats.org/officeDocument/2006/relationships/slideLayout" Target="../slideLayouts/slideLayout124.xml"/><Relationship Id="rId3" Type="http://schemas.openxmlformats.org/officeDocument/2006/relationships/slideLayout" Target="../slideLayouts/slideLayout125.xml"/><Relationship Id="rId4" Type="http://schemas.openxmlformats.org/officeDocument/2006/relationships/slideLayout" Target="../slideLayouts/slideLayout126.xml"/><Relationship Id="rId5" Type="http://schemas.openxmlformats.org/officeDocument/2006/relationships/slideLayout" Target="../slideLayouts/slideLayout127.xml"/><Relationship Id="rId6" Type="http://schemas.openxmlformats.org/officeDocument/2006/relationships/slideLayout" Target="../slideLayouts/slideLayout128.xml"/><Relationship Id="rId7" Type="http://schemas.openxmlformats.org/officeDocument/2006/relationships/slideLayout" Target="../slideLayouts/slideLayout129.xml"/><Relationship Id="rId8" Type="http://schemas.openxmlformats.org/officeDocument/2006/relationships/slideLayout" Target="../slideLayouts/slideLayout130.xml"/><Relationship Id="rId9" Type="http://schemas.openxmlformats.org/officeDocument/2006/relationships/slideLayout" Target="../slideLayouts/slideLayout131.xml"/><Relationship Id="rId10" Type="http://schemas.openxmlformats.org/officeDocument/2006/relationships/slideLayout" Target="../slideLayouts/slideLayout132.xml"/></Relationships>
</file>

<file path=ppt/slideMasters/_rels/slideMaster1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44.xml"/><Relationship Id="rId12" Type="http://schemas.openxmlformats.org/officeDocument/2006/relationships/theme" Target="../theme/theme13.xml"/><Relationship Id="rId1" Type="http://schemas.openxmlformats.org/officeDocument/2006/relationships/slideLayout" Target="../slideLayouts/slideLayout134.xml"/><Relationship Id="rId2" Type="http://schemas.openxmlformats.org/officeDocument/2006/relationships/slideLayout" Target="../slideLayouts/slideLayout135.xml"/><Relationship Id="rId3" Type="http://schemas.openxmlformats.org/officeDocument/2006/relationships/slideLayout" Target="../slideLayouts/slideLayout136.xml"/><Relationship Id="rId4" Type="http://schemas.openxmlformats.org/officeDocument/2006/relationships/slideLayout" Target="../slideLayouts/slideLayout137.xml"/><Relationship Id="rId5" Type="http://schemas.openxmlformats.org/officeDocument/2006/relationships/slideLayout" Target="../slideLayouts/slideLayout138.xml"/><Relationship Id="rId6" Type="http://schemas.openxmlformats.org/officeDocument/2006/relationships/slideLayout" Target="../slideLayouts/slideLayout139.xml"/><Relationship Id="rId7" Type="http://schemas.openxmlformats.org/officeDocument/2006/relationships/slideLayout" Target="../slideLayouts/slideLayout140.xml"/><Relationship Id="rId8" Type="http://schemas.openxmlformats.org/officeDocument/2006/relationships/slideLayout" Target="../slideLayouts/slideLayout141.xml"/><Relationship Id="rId9" Type="http://schemas.openxmlformats.org/officeDocument/2006/relationships/slideLayout" Target="../slideLayouts/slideLayout142.xml"/><Relationship Id="rId10" Type="http://schemas.openxmlformats.org/officeDocument/2006/relationships/slideLayout" Target="../slideLayouts/slideLayout143.xml"/></Relationships>
</file>

<file path=ppt/slideMasters/_rels/slideMaster1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55.xml"/><Relationship Id="rId12" Type="http://schemas.openxmlformats.org/officeDocument/2006/relationships/theme" Target="../theme/theme14.xml"/><Relationship Id="rId1" Type="http://schemas.openxmlformats.org/officeDocument/2006/relationships/slideLayout" Target="../slideLayouts/slideLayout145.xml"/><Relationship Id="rId2" Type="http://schemas.openxmlformats.org/officeDocument/2006/relationships/slideLayout" Target="../slideLayouts/slideLayout146.xml"/><Relationship Id="rId3" Type="http://schemas.openxmlformats.org/officeDocument/2006/relationships/slideLayout" Target="../slideLayouts/slideLayout147.xml"/><Relationship Id="rId4" Type="http://schemas.openxmlformats.org/officeDocument/2006/relationships/slideLayout" Target="../slideLayouts/slideLayout148.xml"/><Relationship Id="rId5" Type="http://schemas.openxmlformats.org/officeDocument/2006/relationships/slideLayout" Target="../slideLayouts/slideLayout149.xml"/><Relationship Id="rId6" Type="http://schemas.openxmlformats.org/officeDocument/2006/relationships/slideLayout" Target="../slideLayouts/slideLayout150.xml"/><Relationship Id="rId7" Type="http://schemas.openxmlformats.org/officeDocument/2006/relationships/slideLayout" Target="../slideLayouts/slideLayout151.xml"/><Relationship Id="rId8" Type="http://schemas.openxmlformats.org/officeDocument/2006/relationships/slideLayout" Target="../slideLayouts/slideLayout152.xml"/><Relationship Id="rId9" Type="http://schemas.openxmlformats.org/officeDocument/2006/relationships/slideLayout" Target="../slideLayouts/slideLayout153.xml"/><Relationship Id="rId10" Type="http://schemas.openxmlformats.org/officeDocument/2006/relationships/slideLayout" Target="../slideLayouts/slideLayout154.xml"/></Relationships>
</file>

<file path=ppt/slideMasters/_rels/slideMaster1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66.xml"/><Relationship Id="rId12" Type="http://schemas.openxmlformats.org/officeDocument/2006/relationships/theme" Target="../theme/theme15.xml"/><Relationship Id="rId1" Type="http://schemas.openxmlformats.org/officeDocument/2006/relationships/slideLayout" Target="../slideLayouts/slideLayout156.xml"/><Relationship Id="rId2" Type="http://schemas.openxmlformats.org/officeDocument/2006/relationships/slideLayout" Target="../slideLayouts/slideLayout157.xml"/><Relationship Id="rId3" Type="http://schemas.openxmlformats.org/officeDocument/2006/relationships/slideLayout" Target="../slideLayouts/slideLayout158.xml"/><Relationship Id="rId4" Type="http://schemas.openxmlformats.org/officeDocument/2006/relationships/slideLayout" Target="../slideLayouts/slideLayout159.xml"/><Relationship Id="rId5" Type="http://schemas.openxmlformats.org/officeDocument/2006/relationships/slideLayout" Target="../slideLayouts/slideLayout160.xml"/><Relationship Id="rId6" Type="http://schemas.openxmlformats.org/officeDocument/2006/relationships/slideLayout" Target="../slideLayouts/slideLayout161.xml"/><Relationship Id="rId7" Type="http://schemas.openxmlformats.org/officeDocument/2006/relationships/slideLayout" Target="../slideLayouts/slideLayout162.xml"/><Relationship Id="rId8" Type="http://schemas.openxmlformats.org/officeDocument/2006/relationships/slideLayout" Target="../slideLayouts/slideLayout163.xml"/><Relationship Id="rId9" Type="http://schemas.openxmlformats.org/officeDocument/2006/relationships/slideLayout" Target="../slideLayouts/slideLayout164.xml"/><Relationship Id="rId10" Type="http://schemas.openxmlformats.org/officeDocument/2006/relationships/slideLayout" Target="../slideLayouts/slideLayout165.xml"/></Relationships>
</file>

<file path=ppt/slideMasters/_rels/slideMaster1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77.xml"/><Relationship Id="rId12" Type="http://schemas.openxmlformats.org/officeDocument/2006/relationships/theme" Target="../theme/theme16.xml"/><Relationship Id="rId1" Type="http://schemas.openxmlformats.org/officeDocument/2006/relationships/slideLayout" Target="../slideLayouts/slideLayout167.xml"/><Relationship Id="rId2" Type="http://schemas.openxmlformats.org/officeDocument/2006/relationships/slideLayout" Target="../slideLayouts/slideLayout168.xml"/><Relationship Id="rId3" Type="http://schemas.openxmlformats.org/officeDocument/2006/relationships/slideLayout" Target="../slideLayouts/slideLayout169.xml"/><Relationship Id="rId4" Type="http://schemas.openxmlformats.org/officeDocument/2006/relationships/slideLayout" Target="../slideLayouts/slideLayout170.xml"/><Relationship Id="rId5" Type="http://schemas.openxmlformats.org/officeDocument/2006/relationships/slideLayout" Target="../slideLayouts/slideLayout171.xml"/><Relationship Id="rId6" Type="http://schemas.openxmlformats.org/officeDocument/2006/relationships/slideLayout" Target="../slideLayouts/slideLayout172.xml"/><Relationship Id="rId7" Type="http://schemas.openxmlformats.org/officeDocument/2006/relationships/slideLayout" Target="../slideLayouts/slideLayout173.xml"/><Relationship Id="rId8" Type="http://schemas.openxmlformats.org/officeDocument/2006/relationships/slideLayout" Target="../slideLayouts/slideLayout174.xml"/><Relationship Id="rId9" Type="http://schemas.openxmlformats.org/officeDocument/2006/relationships/slideLayout" Target="../slideLayouts/slideLayout175.xml"/><Relationship Id="rId10" Type="http://schemas.openxmlformats.org/officeDocument/2006/relationships/slideLayout" Target="../slideLayouts/slideLayout176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3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4.xml"/><Relationship Id="rId3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7.xml"/><Relationship Id="rId6" Type="http://schemas.openxmlformats.org/officeDocument/2006/relationships/slideLayout" Target="../slideLayouts/slideLayout18.xml"/><Relationship Id="rId7" Type="http://schemas.openxmlformats.org/officeDocument/2006/relationships/slideLayout" Target="../slideLayouts/slideLayout19.xml"/><Relationship Id="rId8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4.xml"/><Relationship Id="rId12" Type="http://schemas.openxmlformats.org/officeDocument/2006/relationships/theme" Target="../theme/theme3.xml"/><Relationship Id="rId1" Type="http://schemas.openxmlformats.org/officeDocument/2006/relationships/slideLayout" Target="../slideLayouts/slideLayout24.xml"/><Relationship Id="rId2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8.xml"/><Relationship Id="rId6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0.xml"/><Relationship Id="rId8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5.xml"/><Relationship Id="rId12" Type="http://schemas.openxmlformats.org/officeDocument/2006/relationships/theme" Target="../theme/theme4.xml"/><Relationship Id="rId1" Type="http://schemas.openxmlformats.org/officeDocument/2006/relationships/slideLayout" Target="../slideLayouts/slideLayout35.xml"/><Relationship Id="rId2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1.xml"/><Relationship Id="rId8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6.xml"/><Relationship Id="rId12" Type="http://schemas.openxmlformats.org/officeDocument/2006/relationships/theme" Target="../theme/theme5.xml"/><Relationship Id="rId1" Type="http://schemas.openxmlformats.org/officeDocument/2006/relationships/slideLayout" Target="../slideLayouts/slideLayout46.xml"/><Relationship Id="rId2" Type="http://schemas.openxmlformats.org/officeDocument/2006/relationships/slideLayout" Target="../slideLayouts/slideLayout47.xml"/><Relationship Id="rId3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9.xml"/><Relationship Id="rId5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2.xml"/><Relationship Id="rId8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67.xml"/><Relationship Id="rId12" Type="http://schemas.openxmlformats.org/officeDocument/2006/relationships/theme" Target="../theme/theme6.xml"/><Relationship Id="rId1" Type="http://schemas.openxmlformats.org/officeDocument/2006/relationships/slideLayout" Target="../slideLayouts/slideLayout57.xml"/><Relationship Id="rId2" Type="http://schemas.openxmlformats.org/officeDocument/2006/relationships/slideLayout" Target="../slideLayouts/slideLayout58.xml"/><Relationship Id="rId3" Type="http://schemas.openxmlformats.org/officeDocument/2006/relationships/slideLayout" Target="../slideLayouts/slideLayout59.xml"/><Relationship Id="rId4" Type="http://schemas.openxmlformats.org/officeDocument/2006/relationships/slideLayout" Target="../slideLayouts/slideLayout60.xml"/><Relationship Id="rId5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3.xml"/><Relationship Id="rId8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66.xml"/></Relationships>
</file>

<file path=ppt/slideMasters/_rels/slideMaster7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78.xml"/><Relationship Id="rId12" Type="http://schemas.openxmlformats.org/officeDocument/2006/relationships/theme" Target="../theme/theme7.xml"/><Relationship Id="rId1" Type="http://schemas.openxmlformats.org/officeDocument/2006/relationships/slideLayout" Target="../slideLayouts/slideLayout68.xml"/><Relationship Id="rId2" Type="http://schemas.openxmlformats.org/officeDocument/2006/relationships/slideLayout" Target="../slideLayouts/slideLayout69.xml"/><Relationship Id="rId3" Type="http://schemas.openxmlformats.org/officeDocument/2006/relationships/slideLayout" Target="../slideLayouts/slideLayout70.xml"/><Relationship Id="rId4" Type="http://schemas.openxmlformats.org/officeDocument/2006/relationships/slideLayout" Target="../slideLayouts/slideLayout71.xml"/><Relationship Id="rId5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4.xml"/><Relationship Id="rId8" Type="http://schemas.openxmlformats.org/officeDocument/2006/relationships/slideLayout" Target="../slideLayouts/slideLayout75.xml"/><Relationship Id="rId9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77.xml"/></Relationships>
</file>

<file path=ppt/slideMasters/_rels/slideMaster8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89.xml"/><Relationship Id="rId12" Type="http://schemas.openxmlformats.org/officeDocument/2006/relationships/theme" Target="../theme/theme8.xml"/><Relationship Id="rId1" Type="http://schemas.openxmlformats.org/officeDocument/2006/relationships/slideLayout" Target="../slideLayouts/slideLayout79.xml"/><Relationship Id="rId2" Type="http://schemas.openxmlformats.org/officeDocument/2006/relationships/slideLayout" Target="../slideLayouts/slideLayout80.xml"/><Relationship Id="rId3" Type="http://schemas.openxmlformats.org/officeDocument/2006/relationships/slideLayout" Target="../slideLayouts/slideLayout81.xml"/><Relationship Id="rId4" Type="http://schemas.openxmlformats.org/officeDocument/2006/relationships/slideLayout" Target="../slideLayouts/slideLayout82.xml"/><Relationship Id="rId5" Type="http://schemas.openxmlformats.org/officeDocument/2006/relationships/slideLayout" Target="../slideLayouts/slideLayout83.xml"/><Relationship Id="rId6" Type="http://schemas.openxmlformats.org/officeDocument/2006/relationships/slideLayout" Target="../slideLayouts/slideLayout84.xml"/><Relationship Id="rId7" Type="http://schemas.openxmlformats.org/officeDocument/2006/relationships/slideLayout" Target="../slideLayouts/slideLayout85.xml"/><Relationship Id="rId8" Type="http://schemas.openxmlformats.org/officeDocument/2006/relationships/slideLayout" Target="../slideLayouts/slideLayout86.xml"/><Relationship Id="rId9" Type="http://schemas.openxmlformats.org/officeDocument/2006/relationships/slideLayout" Target="../slideLayouts/slideLayout87.xml"/><Relationship Id="rId10" Type="http://schemas.openxmlformats.org/officeDocument/2006/relationships/slideLayout" Target="../slideLayouts/slideLayout88.xml"/></Relationships>
</file>

<file path=ppt/slideMasters/_rels/slideMaster9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00.xml"/><Relationship Id="rId12" Type="http://schemas.openxmlformats.org/officeDocument/2006/relationships/theme" Target="../theme/theme9.xml"/><Relationship Id="rId1" Type="http://schemas.openxmlformats.org/officeDocument/2006/relationships/slideLayout" Target="../slideLayouts/slideLayout90.xml"/><Relationship Id="rId2" Type="http://schemas.openxmlformats.org/officeDocument/2006/relationships/slideLayout" Target="../slideLayouts/slideLayout91.xml"/><Relationship Id="rId3" Type="http://schemas.openxmlformats.org/officeDocument/2006/relationships/slideLayout" Target="../slideLayouts/slideLayout92.xml"/><Relationship Id="rId4" Type="http://schemas.openxmlformats.org/officeDocument/2006/relationships/slideLayout" Target="../slideLayouts/slideLayout93.xml"/><Relationship Id="rId5" Type="http://schemas.openxmlformats.org/officeDocument/2006/relationships/slideLayout" Target="../slideLayouts/slideLayout94.xml"/><Relationship Id="rId6" Type="http://schemas.openxmlformats.org/officeDocument/2006/relationships/slideLayout" Target="../slideLayouts/slideLayout95.xml"/><Relationship Id="rId7" Type="http://schemas.openxmlformats.org/officeDocument/2006/relationships/slideLayout" Target="../slideLayouts/slideLayout96.xml"/><Relationship Id="rId8" Type="http://schemas.openxmlformats.org/officeDocument/2006/relationships/slideLayout" Target="../slideLayouts/slideLayout97.xml"/><Relationship Id="rId9" Type="http://schemas.openxmlformats.org/officeDocument/2006/relationships/slideLayout" Target="../slideLayouts/slideLayout98.xml"/><Relationship Id="rId10" Type="http://schemas.openxmlformats.org/officeDocument/2006/relationships/slideLayout" Target="../slideLayouts/slideLayout9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463550"/>
            <a:ext cx="7710488" cy="1373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10488" cy="4052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  <a:p>
            <a:pPr lvl="4"/>
            <a:r>
              <a:rPr lang="en-GB"/>
              <a:t>Eighth Outline Level</a:t>
            </a:r>
          </a:p>
          <a:p>
            <a:pPr lvl="4"/>
            <a:r>
              <a:rPr lang="en-GB"/>
              <a:t>Ninth Outline Level</a:t>
            </a:r>
          </a:p>
        </p:txBody>
      </p:sp>
      <p:sp>
        <p:nvSpPr>
          <p:cNvPr id="1027" name="Text Box 3"/>
          <p:cNvSpPr txBox="1">
            <a:spLocks noChangeArrowheads="1"/>
          </p:cNvSpPr>
          <p:nvPr/>
        </p:nvSpPr>
        <p:spPr bwMode="auto">
          <a:xfrm>
            <a:off x="685800" y="6248400"/>
            <a:ext cx="1900238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028" name="Text Box 4"/>
          <p:cNvSpPr txBox="1">
            <a:spLocks noChangeArrowheads="1"/>
          </p:cNvSpPr>
          <p:nvPr/>
        </p:nvSpPr>
        <p:spPr bwMode="auto">
          <a:xfrm>
            <a:off x="2011363" y="6218238"/>
            <a:ext cx="5265737" cy="433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029" name="Text Box 5"/>
          <p:cNvSpPr txBox="1">
            <a:spLocks noChangeArrowheads="1"/>
          </p:cNvSpPr>
          <p:nvPr/>
        </p:nvSpPr>
        <p:spPr bwMode="auto">
          <a:xfrm>
            <a:off x="6483350" y="6269038"/>
            <a:ext cx="1936750" cy="430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buClrTx/>
              <a:buFontTx/>
              <a:buNone/>
              <a:defRPr/>
            </a:pPr>
            <a:r>
              <a:rPr lang="en-US" sz="1200" smtClean="0">
                <a:solidFill>
                  <a:srgbClr val="94BD5E"/>
                </a:solidFill>
              </a:rPr>
              <a:t>Helena Mitasova, NCSU</a:t>
            </a:r>
            <a:r>
              <a:rPr lang="en-US" smtClean="0"/>
              <a:t> 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48400"/>
            <a:ext cx="1843088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EA7CE501-008B-0641-B91C-0E897E33ED1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  <p:sldLayoutId id="2147483852" r:id="rId12"/>
  </p:sldLayoutIdLst>
  <p:txStyles>
    <p:titleStyle>
      <a:lvl1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600" b="1">
          <a:solidFill>
            <a:srgbClr val="4C1900"/>
          </a:solidFill>
          <a:latin typeface="+mj-lt"/>
          <a:ea typeface="+mj-ea"/>
          <a:cs typeface="+mj-cs"/>
        </a:defRPr>
      </a:lvl1pPr>
      <a:lvl2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600" b="1">
          <a:solidFill>
            <a:srgbClr val="4C1900"/>
          </a:solidFill>
          <a:latin typeface="Arial" charset="0"/>
          <a:ea typeface="ＭＳ Ｐゴシック" charset="0"/>
          <a:cs typeface="ＭＳ Ｐゴシック" charset="0"/>
        </a:defRPr>
      </a:lvl2pPr>
      <a:lvl3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600" b="1">
          <a:solidFill>
            <a:srgbClr val="4C1900"/>
          </a:solidFill>
          <a:latin typeface="Arial" charset="0"/>
          <a:ea typeface="ＭＳ Ｐゴシック" charset="0"/>
          <a:cs typeface="ＭＳ Ｐゴシック" charset="0"/>
        </a:defRPr>
      </a:lvl3pPr>
      <a:lvl4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600" b="1">
          <a:solidFill>
            <a:srgbClr val="4C1900"/>
          </a:solidFill>
          <a:latin typeface="Arial" charset="0"/>
          <a:ea typeface="ＭＳ Ｐゴシック" charset="0"/>
          <a:cs typeface="ＭＳ Ｐゴシック" charset="0"/>
        </a:defRPr>
      </a:lvl4pPr>
      <a:lvl5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600" b="1">
          <a:solidFill>
            <a:srgbClr val="4C1900"/>
          </a:solidFill>
          <a:latin typeface="Arial" charset="0"/>
          <a:ea typeface="ＭＳ Ｐゴシック" charset="0"/>
          <a:cs typeface="ＭＳ Ｐゴシック" charset="0"/>
        </a:defRPr>
      </a:lvl5pPr>
      <a:lvl6pPr marL="2514600" indent="-228600"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600" b="1">
          <a:solidFill>
            <a:srgbClr val="4C1900"/>
          </a:solidFill>
          <a:latin typeface="Arial" charset="0"/>
          <a:ea typeface="ＭＳ Ｐゴシック" charset="0"/>
          <a:cs typeface="ＭＳ Ｐゴシック" charset="0"/>
        </a:defRPr>
      </a:lvl6pPr>
      <a:lvl7pPr marL="2971800" indent="-228600"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600" b="1">
          <a:solidFill>
            <a:srgbClr val="4C1900"/>
          </a:solidFill>
          <a:latin typeface="Arial" charset="0"/>
          <a:ea typeface="ＭＳ Ｐゴシック" charset="0"/>
          <a:cs typeface="ＭＳ Ｐゴシック" charset="0"/>
        </a:defRPr>
      </a:lvl7pPr>
      <a:lvl8pPr marL="3429000" indent="-228600"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600" b="1">
          <a:solidFill>
            <a:srgbClr val="4C1900"/>
          </a:solidFill>
          <a:latin typeface="Arial" charset="0"/>
          <a:ea typeface="ＭＳ Ｐゴシック" charset="0"/>
          <a:cs typeface="ＭＳ Ｐゴシック" charset="0"/>
        </a:defRPr>
      </a:lvl8pPr>
      <a:lvl9pPr marL="3886200" indent="-228600"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600" b="1">
          <a:solidFill>
            <a:srgbClr val="4C1900"/>
          </a:solidFill>
          <a:latin typeface="Arial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49263" rtl="0" eaLnBrk="0" fontAlgn="base" hangingPunct="0">
        <a:lnSpc>
          <a:spcPct val="93000"/>
        </a:lnSpc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lnSpc>
          <a:spcPct val="93000"/>
        </a:lnSpc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8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lnSpc>
          <a:spcPct val="93000"/>
        </a:lnSpc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4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lnSpc>
          <a:spcPct val="93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lnSpc>
          <a:spcPct val="93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449263" rtl="0" eaLnBrk="0" fontAlgn="base" hangingPunct="0">
        <a:lnSpc>
          <a:spcPct val="93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6pPr>
      <a:lvl7pPr marL="2971800" indent="-228600" algn="l" defTabSz="449263" rtl="0" eaLnBrk="0" fontAlgn="base" hangingPunct="0">
        <a:lnSpc>
          <a:spcPct val="93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7pPr>
      <a:lvl8pPr marL="3429000" indent="-228600" algn="l" defTabSz="449263" rtl="0" eaLnBrk="0" fontAlgn="base" hangingPunct="0">
        <a:lnSpc>
          <a:spcPct val="93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8pPr>
      <a:lvl9pPr marL="3886200" indent="-228600" algn="l" defTabSz="449263" rtl="0" eaLnBrk="0" fontAlgn="base" hangingPunct="0">
        <a:lnSpc>
          <a:spcPct val="93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Rectangle 1"/>
          <p:cNvSpPr>
            <a:spLocks noChangeArrowheads="1"/>
          </p:cNvSpPr>
          <p:nvPr/>
        </p:nvSpPr>
        <p:spPr bwMode="auto"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/>
          <a:p>
            <a:pPr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sz="1800">
                <a:solidFill>
                  <a:srgbClr val="8B8B8B"/>
                </a:solidFill>
                <a:latin typeface="Calibri" charset="0"/>
              </a:rPr>
              <a:t>Click to edit Master subtitle style</a:t>
            </a:r>
          </a:p>
        </p:txBody>
      </p:sp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2054225"/>
            <a:ext cx="7716838" cy="159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000" tIns="45000" rIns="90000" bIns="450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4963"/>
            <a:ext cx="8174038" cy="447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  <a:p>
            <a:pPr lvl="4"/>
            <a:r>
              <a:rPr lang="en-GB"/>
              <a:t>Eighth Outline Level</a:t>
            </a:r>
          </a:p>
          <a:p>
            <a:pPr lvl="4"/>
            <a:r>
              <a:rPr lang="en-GB"/>
              <a:t>Ninth Outline Level</a:t>
            </a:r>
          </a:p>
        </p:txBody>
      </p:sp>
      <p:sp>
        <p:nvSpPr>
          <p:cNvPr id="11268" name="Rectangle 4"/>
          <p:cNvSpPr>
            <a:spLocks noGrp="1" noChangeArrowheads="1"/>
          </p:cNvSpPr>
          <p:nvPr>
            <p:ph type="dt"/>
          </p:nvPr>
        </p:nvSpPr>
        <p:spPr bwMode="auto">
          <a:xfrm>
            <a:off x="457200" y="6257925"/>
            <a:ext cx="2078038" cy="687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>
            <a:lvl1pPr eaLnBrk="1" hangingPunct="1">
              <a:lnSpc>
                <a:spcPct val="112000"/>
              </a:lnSpc>
              <a:buClrTx/>
              <a:buFontTx/>
              <a:buNone/>
              <a:tabLst>
                <a:tab pos="723900" algn="l"/>
                <a:tab pos="1447800" algn="l"/>
              </a:tabLst>
              <a:defRPr sz="18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11269" name="Text Box 5"/>
          <p:cNvSpPr txBox="1">
            <a:spLocks noChangeArrowheads="1"/>
          </p:cNvSpPr>
          <p:nvPr/>
        </p:nvSpPr>
        <p:spPr bwMode="auto">
          <a:xfrm>
            <a:off x="3124200" y="6356350"/>
            <a:ext cx="2863850" cy="344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1270" name="Rectangle 6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59513"/>
            <a:ext cx="2078038" cy="723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>
            <a:lvl1pPr eaLnBrk="1" hangingPunct="1">
              <a:lnSpc>
                <a:spcPct val="112000"/>
              </a:lnSpc>
              <a:buClrTx/>
              <a:buFontTx/>
              <a:buNone/>
              <a:tabLst>
                <a:tab pos="723900" algn="l"/>
                <a:tab pos="1447800" algn="l"/>
              </a:tabLst>
              <a:defRPr sz="18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C66C4CB-287C-1D48-A318-39C4C94A4C3D}" type="slidenum">
              <a:rPr lang="en-US"/>
              <a:pPr>
                <a:defRPr/>
              </a:pPr>
              <a:t>‹#›</a:t>
            </a:fld>
            <a:fld id="{9ED741DF-83B1-9744-ACDA-28353F6586D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777" r:id="rId3"/>
    <p:sldLayoutId id="2147483778" r:id="rId4"/>
    <p:sldLayoutId id="2147483779" r:id="rId5"/>
    <p:sldLayoutId id="2147483780" r:id="rId6"/>
    <p:sldLayoutId id="2147483781" r:id="rId7"/>
    <p:sldLayoutId id="2147483782" r:id="rId8"/>
    <p:sldLayoutId id="2147483783" r:id="rId9"/>
    <p:sldLayoutId id="2147483784" r:id="rId10"/>
    <p:sldLayoutId id="2147483785" r:id="rId11"/>
  </p:sldLayoutIdLst>
  <p:hf sldNum="0" hdr="0" ftr="0"/>
  <p:txStyles>
    <p:titleStyle>
      <a:lvl1pPr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2pPr>
      <a:lvl3pPr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3pPr>
      <a:lvl4pPr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4pPr>
      <a:lvl5pPr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5pPr>
      <a:lvl6pPr marL="2514600" indent="-228600"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6pPr>
      <a:lvl7pPr marL="2971800" indent="-228600"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7pPr>
      <a:lvl8pPr marL="3429000" indent="-228600"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8pPr>
      <a:lvl9pPr marL="3886200" indent="-228600"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9pPr>
    </p:titleStyle>
    <p:bodyStyle>
      <a:lvl1pPr marL="342900" indent="-342900" algn="l" defTabSz="449263" rtl="0" eaLnBrk="0" fontAlgn="base" hangingPunct="0">
        <a:lnSpc>
          <a:spcPct val="112000"/>
        </a:lnSpc>
        <a:spcBef>
          <a:spcPct val="0"/>
        </a:spcBef>
        <a:spcAft>
          <a:spcPts val="1425"/>
        </a:spcAft>
        <a:buClr>
          <a:srgbClr val="000000"/>
        </a:buClr>
        <a:buSzPct val="100000"/>
        <a:buFont typeface="Times New Roman" charset="0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lnSpc>
          <a:spcPct val="112000"/>
        </a:lnSpc>
        <a:spcBef>
          <a:spcPct val="0"/>
        </a:spcBef>
        <a:spcAft>
          <a:spcPts val="1138"/>
        </a:spcAft>
        <a:buClr>
          <a:srgbClr val="000000"/>
        </a:buClr>
        <a:buSzPct val="100000"/>
        <a:buFont typeface="Times New Roman" charset="0"/>
        <a:defRPr sz="24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6pPr>
      <a:lvl7pPr marL="29718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7pPr>
      <a:lvl8pPr marL="34290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8pPr>
      <a:lvl9pPr marL="38862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1"/>
          <p:cNvSpPr>
            <a:spLocks noChangeArrowheads="1"/>
          </p:cNvSpPr>
          <p:nvPr/>
        </p:nvSpPr>
        <p:spPr bwMode="auto"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/>
          <a:p>
            <a:pPr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sz="1800">
                <a:solidFill>
                  <a:srgbClr val="8B8B8B"/>
                </a:solidFill>
                <a:latin typeface="Calibri" charset="0"/>
              </a:rPr>
              <a:t>Click to edit Master subtitle style</a:t>
            </a:r>
          </a:p>
        </p:txBody>
      </p:sp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2054225"/>
            <a:ext cx="7716838" cy="159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000" tIns="45000" rIns="90000" bIns="450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4963"/>
            <a:ext cx="8174038" cy="447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  <a:p>
            <a:pPr lvl="4"/>
            <a:r>
              <a:rPr lang="en-GB"/>
              <a:t>Eighth Outline Level</a:t>
            </a:r>
          </a:p>
          <a:p>
            <a:pPr lvl="4"/>
            <a:r>
              <a:rPr lang="en-GB"/>
              <a:t>Ninth Outline Level</a:t>
            </a:r>
          </a:p>
        </p:txBody>
      </p:sp>
      <p:sp>
        <p:nvSpPr>
          <p:cNvPr id="12292" name="Rectangle 4"/>
          <p:cNvSpPr>
            <a:spLocks noGrp="1" noChangeArrowheads="1"/>
          </p:cNvSpPr>
          <p:nvPr>
            <p:ph type="dt"/>
          </p:nvPr>
        </p:nvSpPr>
        <p:spPr bwMode="auto">
          <a:xfrm>
            <a:off x="457200" y="6257925"/>
            <a:ext cx="2078038" cy="687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>
            <a:lvl1pPr eaLnBrk="1" hangingPunct="1">
              <a:lnSpc>
                <a:spcPct val="112000"/>
              </a:lnSpc>
              <a:buClrTx/>
              <a:buFontTx/>
              <a:buNone/>
              <a:tabLst>
                <a:tab pos="723900" algn="l"/>
                <a:tab pos="1447800" algn="l"/>
              </a:tabLst>
              <a:defRPr sz="18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12293" name="Text Box 5"/>
          <p:cNvSpPr txBox="1">
            <a:spLocks noChangeArrowheads="1"/>
          </p:cNvSpPr>
          <p:nvPr/>
        </p:nvSpPr>
        <p:spPr bwMode="auto">
          <a:xfrm>
            <a:off x="3124200" y="6356350"/>
            <a:ext cx="2863850" cy="344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2294" name="Rectangle 6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59513"/>
            <a:ext cx="2078038" cy="723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>
            <a:lvl1pPr eaLnBrk="1" hangingPunct="1">
              <a:lnSpc>
                <a:spcPct val="112000"/>
              </a:lnSpc>
              <a:buClrTx/>
              <a:buFontTx/>
              <a:buNone/>
              <a:tabLst>
                <a:tab pos="723900" algn="l"/>
                <a:tab pos="1447800" algn="l"/>
              </a:tabLst>
              <a:defRPr sz="18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3B54B83-0296-D44A-9B0A-A5058272274A}" type="slidenum">
              <a:rPr lang="en-US"/>
              <a:pPr>
                <a:defRPr/>
              </a:pPr>
              <a:t>‹#›</a:t>
            </a:fld>
            <a:fld id="{FB5EEEC3-2239-5A4F-8752-D3CDBD9B720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6" r:id="rId1"/>
    <p:sldLayoutId id="2147483787" r:id="rId2"/>
    <p:sldLayoutId id="2147483788" r:id="rId3"/>
    <p:sldLayoutId id="2147483789" r:id="rId4"/>
    <p:sldLayoutId id="2147483790" r:id="rId5"/>
    <p:sldLayoutId id="2147483791" r:id="rId6"/>
    <p:sldLayoutId id="2147483792" r:id="rId7"/>
    <p:sldLayoutId id="2147483793" r:id="rId8"/>
    <p:sldLayoutId id="2147483794" r:id="rId9"/>
    <p:sldLayoutId id="2147483795" r:id="rId10"/>
    <p:sldLayoutId id="2147483796" r:id="rId11"/>
  </p:sldLayoutIdLst>
  <p:hf sldNum="0" hdr="0" ftr="0"/>
  <p:txStyles>
    <p:titleStyle>
      <a:lvl1pPr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2pPr>
      <a:lvl3pPr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3pPr>
      <a:lvl4pPr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4pPr>
      <a:lvl5pPr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5pPr>
      <a:lvl6pPr marL="2514600" indent="-228600"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6pPr>
      <a:lvl7pPr marL="2971800" indent="-228600"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7pPr>
      <a:lvl8pPr marL="3429000" indent="-228600"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8pPr>
      <a:lvl9pPr marL="3886200" indent="-228600"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9pPr>
    </p:titleStyle>
    <p:bodyStyle>
      <a:lvl1pPr marL="342900" indent="-342900" algn="l" defTabSz="449263" rtl="0" eaLnBrk="0" fontAlgn="base" hangingPunct="0">
        <a:lnSpc>
          <a:spcPct val="112000"/>
        </a:lnSpc>
        <a:spcBef>
          <a:spcPct val="0"/>
        </a:spcBef>
        <a:spcAft>
          <a:spcPts val="1425"/>
        </a:spcAft>
        <a:buClr>
          <a:srgbClr val="000000"/>
        </a:buClr>
        <a:buSzPct val="100000"/>
        <a:buFont typeface="Times New Roman" charset="0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lnSpc>
          <a:spcPct val="112000"/>
        </a:lnSpc>
        <a:spcBef>
          <a:spcPct val="0"/>
        </a:spcBef>
        <a:spcAft>
          <a:spcPts val="1138"/>
        </a:spcAft>
        <a:buClr>
          <a:srgbClr val="000000"/>
        </a:buClr>
        <a:buSzPct val="100000"/>
        <a:buFont typeface="Times New Roman" charset="0"/>
        <a:defRPr sz="24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6pPr>
      <a:lvl7pPr marL="29718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7pPr>
      <a:lvl8pPr marL="34290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8pPr>
      <a:lvl9pPr marL="38862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1"/>
          <p:cNvSpPr>
            <a:spLocks noChangeArrowheads="1"/>
          </p:cNvSpPr>
          <p:nvPr/>
        </p:nvSpPr>
        <p:spPr bwMode="auto"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/>
          <a:p>
            <a:pPr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sz="1800">
                <a:solidFill>
                  <a:srgbClr val="8B8B8B"/>
                </a:solidFill>
                <a:latin typeface="Calibri" charset="0"/>
              </a:rPr>
              <a:t>Click to edit Master subtitle style</a:t>
            </a:r>
          </a:p>
        </p:txBody>
      </p:sp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2054225"/>
            <a:ext cx="7716838" cy="159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000" tIns="45000" rIns="90000" bIns="450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4963"/>
            <a:ext cx="8174038" cy="447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  <a:p>
            <a:pPr lvl="4"/>
            <a:r>
              <a:rPr lang="en-GB"/>
              <a:t>Eighth Outline Level</a:t>
            </a:r>
          </a:p>
          <a:p>
            <a:pPr lvl="4"/>
            <a:r>
              <a:rPr lang="en-GB"/>
              <a:t>Ninth Outline Level</a:t>
            </a:r>
          </a:p>
        </p:txBody>
      </p:sp>
      <p:sp>
        <p:nvSpPr>
          <p:cNvPr id="13316" name="Rectangle 4"/>
          <p:cNvSpPr>
            <a:spLocks noGrp="1" noChangeArrowheads="1"/>
          </p:cNvSpPr>
          <p:nvPr>
            <p:ph type="dt"/>
          </p:nvPr>
        </p:nvSpPr>
        <p:spPr bwMode="auto">
          <a:xfrm>
            <a:off x="457200" y="6257925"/>
            <a:ext cx="2078038" cy="687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>
            <a:lvl1pPr eaLnBrk="1" hangingPunct="1">
              <a:lnSpc>
                <a:spcPct val="112000"/>
              </a:lnSpc>
              <a:buClrTx/>
              <a:buFontTx/>
              <a:buNone/>
              <a:tabLst>
                <a:tab pos="723900" algn="l"/>
                <a:tab pos="1447800" algn="l"/>
              </a:tabLst>
              <a:defRPr sz="18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13317" name="Text Box 5"/>
          <p:cNvSpPr txBox="1">
            <a:spLocks noChangeArrowheads="1"/>
          </p:cNvSpPr>
          <p:nvPr/>
        </p:nvSpPr>
        <p:spPr bwMode="auto">
          <a:xfrm>
            <a:off x="3124200" y="6356350"/>
            <a:ext cx="2863850" cy="344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3318" name="Rectangle 6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59513"/>
            <a:ext cx="2078038" cy="723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>
            <a:lvl1pPr eaLnBrk="1" hangingPunct="1">
              <a:lnSpc>
                <a:spcPct val="112000"/>
              </a:lnSpc>
              <a:buClrTx/>
              <a:buFontTx/>
              <a:buNone/>
              <a:tabLst>
                <a:tab pos="723900" algn="l"/>
                <a:tab pos="1447800" algn="l"/>
              </a:tabLst>
              <a:defRPr sz="18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D845908-204C-8947-905A-186256C802F2}" type="slidenum">
              <a:rPr lang="en-US"/>
              <a:pPr>
                <a:defRPr/>
              </a:pPr>
              <a:t>‹#›</a:t>
            </a:fld>
            <a:fld id="{3A9633A6-BE95-2849-8A29-282807386AF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7" r:id="rId1"/>
    <p:sldLayoutId id="2147483798" r:id="rId2"/>
    <p:sldLayoutId id="2147483799" r:id="rId3"/>
    <p:sldLayoutId id="2147483800" r:id="rId4"/>
    <p:sldLayoutId id="2147483801" r:id="rId5"/>
    <p:sldLayoutId id="2147483802" r:id="rId6"/>
    <p:sldLayoutId id="2147483803" r:id="rId7"/>
    <p:sldLayoutId id="2147483804" r:id="rId8"/>
    <p:sldLayoutId id="2147483805" r:id="rId9"/>
    <p:sldLayoutId id="2147483806" r:id="rId10"/>
    <p:sldLayoutId id="2147483807" r:id="rId11"/>
  </p:sldLayoutIdLst>
  <p:hf sldNum="0" hdr="0" ftr="0"/>
  <p:txStyles>
    <p:titleStyle>
      <a:lvl1pPr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2pPr>
      <a:lvl3pPr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3pPr>
      <a:lvl4pPr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4pPr>
      <a:lvl5pPr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5pPr>
      <a:lvl6pPr marL="2514600" indent="-228600"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6pPr>
      <a:lvl7pPr marL="2971800" indent="-228600"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7pPr>
      <a:lvl8pPr marL="3429000" indent="-228600"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8pPr>
      <a:lvl9pPr marL="3886200" indent="-228600"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9pPr>
    </p:titleStyle>
    <p:bodyStyle>
      <a:lvl1pPr marL="342900" indent="-342900" algn="l" defTabSz="449263" rtl="0" eaLnBrk="0" fontAlgn="base" hangingPunct="0">
        <a:lnSpc>
          <a:spcPct val="112000"/>
        </a:lnSpc>
        <a:spcBef>
          <a:spcPct val="0"/>
        </a:spcBef>
        <a:spcAft>
          <a:spcPts val="1425"/>
        </a:spcAft>
        <a:buClr>
          <a:srgbClr val="000000"/>
        </a:buClr>
        <a:buSzPct val="100000"/>
        <a:buFont typeface="Times New Roman" charset="0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lnSpc>
          <a:spcPct val="112000"/>
        </a:lnSpc>
        <a:spcBef>
          <a:spcPct val="0"/>
        </a:spcBef>
        <a:spcAft>
          <a:spcPts val="1138"/>
        </a:spcAft>
        <a:buClr>
          <a:srgbClr val="000000"/>
        </a:buClr>
        <a:buSzPct val="100000"/>
        <a:buFont typeface="Times New Roman" charset="0"/>
        <a:defRPr sz="24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6pPr>
      <a:lvl7pPr marL="29718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7pPr>
      <a:lvl8pPr marL="34290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8pPr>
      <a:lvl9pPr marL="38862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1"/>
          <p:cNvSpPr>
            <a:spLocks noChangeArrowheads="1"/>
          </p:cNvSpPr>
          <p:nvPr/>
        </p:nvSpPr>
        <p:spPr bwMode="auto"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/>
          <a:p>
            <a:pPr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sz="1800">
                <a:solidFill>
                  <a:srgbClr val="8B8B8B"/>
                </a:solidFill>
                <a:latin typeface="Calibri" charset="0"/>
              </a:rPr>
              <a:t>Click to edit Master subtitle style</a:t>
            </a:r>
          </a:p>
        </p:txBody>
      </p:sp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2054225"/>
            <a:ext cx="7716838" cy="159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000" tIns="45000" rIns="90000" bIns="450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4963"/>
            <a:ext cx="8174038" cy="447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  <a:p>
            <a:pPr lvl="4"/>
            <a:r>
              <a:rPr lang="en-GB"/>
              <a:t>Eighth Outline Level</a:t>
            </a:r>
          </a:p>
          <a:p>
            <a:pPr lvl="4"/>
            <a:r>
              <a:rPr lang="en-GB"/>
              <a:t>Ninth Outline Level</a:t>
            </a:r>
          </a:p>
        </p:txBody>
      </p:sp>
      <p:sp>
        <p:nvSpPr>
          <p:cNvPr id="14340" name="Rectangle 4"/>
          <p:cNvSpPr>
            <a:spLocks noGrp="1" noChangeArrowheads="1"/>
          </p:cNvSpPr>
          <p:nvPr>
            <p:ph type="dt"/>
          </p:nvPr>
        </p:nvSpPr>
        <p:spPr bwMode="auto">
          <a:xfrm>
            <a:off x="457200" y="6257925"/>
            <a:ext cx="2078038" cy="687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>
            <a:lvl1pPr eaLnBrk="1" hangingPunct="1">
              <a:lnSpc>
                <a:spcPct val="112000"/>
              </a:lnSpc>
              <a:buClrTx/>
              <a:buFontTx/>
              <a:buNone/>
              <a:tabLst>
                <a:tab pos="723900" algn="l"/>
                <a:tab pos="1447800" algn="l"/>
              </a:tabLst>
              <a:defRPr sz="18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14341" name="Text Box 5"/>
          <p:cNvSpPr txBox="1">
            <a:spLocks noChangeArrowheads="1"/>
          </p:cNvSpPr>
          <p:nvPr/>
        </p:nvSpPr>
        <p:spPr bwMode="auto">
          <a:xfrm>
            <a:off x="3124200" y="6356350"/>
            <a:ext cx="2863850" cy="344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4342" name="Rectangle 6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59513"/>
            <a:ext cx="2078038" cy="723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>
            <a:lvl1pPr eaLnBrk="1" hangingPunct="1">
              <a:lnSpc>
                <a:spcPct val="112000"/>
              </a:lnSpc>
              <a:buClrTx/>
              <a:buFontTx/>
              <a:buNone/>
              <a:tabLst>
                <a:tab pos="723900" algn="l"/>
                <a:tab pos="1447800" algn="l"/>
              </a:tabLst>
              <a:defRPr sz="18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E6258C6-CF28-CB43-B5D8-ED23006C05C6}" type="slidenum">
              <a:rPr lang="en-US"/>
              <a:pPr>
                <a:defRPr/>
              </a:pPr>
              <a:t>‹#›</a:t>
            </a:fld>
            <a:fld id="{F3A5766D-271E-A147-9ED0-821A2F5F82F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8" r:id="rId1"/>
    <p:sldLayoutId id="2147483809" r:id="rId2"/>
    <p:sldLayoutId id="2147483810" r:id="rId3"/>
    <p:sldLayoutId id="2147483811" r:id="rId4"/>
    <p:sldLayoutId id="2147483812" r:id="rId5"/>
    <p:sldLayoutId id="2147483813" r:id="rId6"/>
    <p:sldLayoutId id="2147483814" r:id="rId7"/>
    <p:sldLayoutId id="2147483815" r:id="rId8"/>
    <p:sldLayoutId id="2147483816" r:id="rId9"/>
    <p:sldLayoutId id="2147483817" r:id="rId10"/>
    <p:sldLayoutId id="2147483818" r:id="rId11"/>
  </p:sldLayoutIdLst>
  <p:hf sldNum="0" hdr="0" ftr="0"/>
  <p:txStyles>
    <p:titleStyle>
      <a:lvl1pPr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2pPr>
      <a:lvl3pPr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3pPr>
      <a:lvl4pPr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4pPr>
      <a:lvl5pPr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5pPr>
      <a:lvl6pPr marL="2514600" indent="-228600"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6pPr>
      <a:lvl7pPr marL="2971800" indent="-228600"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7pPr>
      <a:lvl8pPr marL="3429000" indent="-228600"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8pPr>
      <a:lvl9pPr marL="3886200" indent="-228600"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9pPr>
    </p:titleStyle>
    <p:bodyStyle>
      <a:lvl1pPr marL="342900" indent="-342900" algn="l" defTabSz="449263" rtl="0" eaLnBrk="0" fontAlgn="base" hangingPunct="0">
        <a:lnSpc>
          <a:spcPct val="112000"/>
        </a:lnSpc>
        <a:spcBef>
          <a:spcPct val="0"/>
        </a:spcBef>
        <a:spcAft>
          <a:spcPts val="1425"/>
        </a:spcAft>
        <a:buClr>
          <a:srgbClr val="000000"/>
        </a:buClr>
        <a:buSzPct val="100000"/>
        <a:buFont typeface="Times New Roman" charset="0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lnSpc>
          <a:spcPct val="112000"/>
        </a:lnSpc>
        <a:spcBef>
          <a:spcPct val="0"/>
        </a:spcBef>
        <a:spcAft>
          <a:spcPts val="1138"/>
        </a:spcAft>
        <a:buClr>
          <a:srgbClr val="000000"/>
        </a:buClr>
        <a:buSzPct val="100000"/>
        <a:buFont typeface="Times New Roman" charset="0"/>
        <a:defRPr sz="24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6pPr>
      <a:lvl7pPr marL="29718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7pPr>
      <a:lvl8pPr marL="34290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8pPr>
      <a:lvl9pPr marL="38862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1"/>
          <p:cNvSpPr>
            <a:spLocks noChangeArrowheads="1"/>
          </p:cNvSpPr>
          <p:nvPr/>
        </p:nvSpPr>
        <p:spPr bwMode="auto"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/>
          <a:p>
            <a:pPr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sz="1800">
                <a:solidFill>
                  <a:srgbClr val="8B8B8B"/>
                </a:solidFill>
                <a:latin typeface="Calibri" charset="0"/>
              </a:rPr>
              <a:t>Click to edit Master subtitle style</a:t>
            </a:r>
          </a:p>
        </p:txBody>
      </p:sp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2054225"/>
            <a:ext cx="7716838" cy="159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000" tIns="45000" rIns="90000" bIns="450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4963"/>
            <a:ext cx="8174038" cy="447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  <a:p>
            <a:pPr lvl="4"/>
            <a:r>
              <a:rPr lang="en-GB"/>
              <a:t>Eighth Outline Level</a:t>
            </a:r>
          </a:p>
          <a:p>
            <a:pPr lvl="4"/>
            <a:r>
              <a:rPr lang="en-GB"/>
              <a:t>Ninth Outline Level</a:t>
            </a:r>
          </a:p>
        </p:txBody>
      </p:sp>
      <p:sp>
        <p:nvSpPr>
          <p:cNvPr id="15364" name="Rectangle 4"/>
          <p:cNvSpPr>
            <a:spLocks noGrp="1" noChangeArrowheads="1"/>
          </p:cNvSpPr>
          <p:nvPr>
            <p:ph type="dt"/>
          </p:nvPr>
        </p:nvSpPr>
        <p:spPr bwMode="auto">
          <a:xfrm>
            <a:off x="457200" y="6257925"/>
            <a:ext cx="2078038" cy="687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>
            <a:lvl1pPr eaLnBrk="1" hangingPunct="1">
              <a:lnSpc>
                <a:spcPct val="112000"/>
              </a:lnSpc>
              <a:buClrTx/>
              <a:buFontTx/>
              <a:buNone/>
              <a:tabLst>
                <a:tab pos="723900" algn="l"/>
                <a:tab pos="1447800" algn="l"/>
              </a:tabLst>
              <a:defRPr sz="18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15365" name="Text Box 5"/>
          <p:cNvSpPr txBox="1">
            <a:spLocks noChangeArrowheads="1"/>
          </p:cNvSpPr>
          <p:nvPr/>
        </p:nvSpPr>
        <p:spPr bwMode="auto">
          <a:xfrm>
            <a:off x="3124200" y="6356350"/>
            <a:ext cx="2863850" cy="344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5366" name="Rectangle 6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59513"/>
            <a:ext cx="2078038" cy="723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>
            <a:lvl1pPr eaLnBrk="1" hangingPunct="1">
              <a:lnSpc>
                <a:spcPct val="112000"/>
              </a:lnSpc>
              <a:buClrTx/>
              <a:buFontTx/>
              <a:buNone/>
              <a:tabLst>
                <a:tab pos="723900" algn="l"/>
                <a:tab pos="1447800" algn="l"/>
              </a:tabLst>
              <a:defRPr sz="18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149D3B9-A82F-7246-AB1E-6D57E8B1DCC2}" type="slidenum">
              <a:rPr lang="en-US"/>
              <a:pPr>
                <a:defRPr/>
              </a:pPr>
              <a:t>‹#›</a:t>
            </a:fld>
            <a:fld id="{6D17ACD7-CCA4-A645-AFAA-AB2206A6EBA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9" r:id="rId1"/>
    <p:sldLayoutId id="2147483820" r:id="rId2"/>
    <p:sldLayoutId id="2147483821" r:id="rId3"/>
    <p:sldLayoutId id="2147483822" r:id="rId4"/>
    <p:sldLayoutId id="2147483823" r:id="rId5"/>
    <p:sldLayoutId id="2147483824" r:id="rId6"/>
    <p:sldLayoutId id="2147483825" r:id="rId7"/>
    <p:sldLayoutId id="2147483826" r:id="rId8"/>
    <p:sldLayoutId id="2147483827" r:id="rId9"/>
    <p:sldLayoutId id="2147483828" r:id="rId10"/>
    <p:sldLayoutId id="2147483829" r:id="rId11"/>
  </p:sldLayoutIdLst>
  <p:hf sldNum="0" hdr="0" ftr="0"/>
  <p:txStyles>
    <p:titleStyle>
      <a:lvl1pPr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2pPr>
      <a:lvl3pPr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3pPr>
      <a:lvl4pPr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4pPr>
      <a:lvl5pPr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5pPr>
      <a:lvl6pPr marL="2514600" indent="-228600"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6pPr>
      <a:lvl7pPr marL="2971800" indent="-228600"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7pPr>
      <a:lvl8pPr marL="3429000" indent="-228600"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8pPr>
      <a:lvl9pPr marL="3886200" indent="-228600"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9pPr>
    </p:titleStyle>
    <p:bodyStyle>
      <a:lvl1pPr marL="342900" indent="-342900" algn="l" defTabSz="449263" rtl="0" eaLnBrk="0" fontAlgn="base" hangingPunct="0">
        <a:lnSpc>
          <a:spcPct val="112000"/>
        </a:lnSpc>
        <a:spcBef>
          <a:spcPct val="0"/>
        </a:spcBef>
        <a:spcAft>
          <a:spcPts val="1425"/>
        </a:spcAft>
        <a:buClr>
          <a:srgbClr val="000000"/>
        </a:buClr>
        <a:buSzPct val="100000"/>
        <a:buFont typeface="Times New Roman" charset="0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lnSpc>
          <a:spcPct val="112000"/>
        </a:lnSpc>
        <a:spcBef>
          <a:spcPct val="0"/>
        </a:spcBef>
        <a:spcAft>
          <a:spcPts val="1138"/>
        </a:spcAft>
        <a:buClr>
          <a:srgbClr val="000000"/>
        </a:buClr>
        <a:buSzPct val="100000"/>
        <a:buFont typeface="Times New Roman" charset="0"/>
        <a:defRPr sz="24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6pPr>
      <a:lvl7pPr marL="29718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7pPr>
      <a:lvl8pPr marL="34290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8pPr>
      <a:lvl9pPr marL="38862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1"/>
          <p:cNvSpPr>
            <a:spLocks noChangeArrowheads="1"/>
          </p:cNvSpPr>
          <p:nvPr/>
        </p:nvSpPr>
        <p:spPr bwMode="auto"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/>
          <a:p>
            <a:pPr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sz="1800">
                <a:solidFill>
                  <a:srgbClr val="8B8B8B"/>
                </a:solidFill>
                <a:latin typeface="Calibri" charset="0"/>
              </a:rPr>
              <a:t>Click to edit Master subtitle style</a:t>
            </a:r>
          </a:p>
        </p:txBody>
      </p:sp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2054225"/>
            <a:ext cx="7716838" cy="159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000" tIns="45000" rIns="90000" bIns="450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4963"/>
            <a:ext cx="8174038" cy="447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  <a:p>
            <a:pPr lvl="4"/>
            <a:r>
              <a:rPr lang="en-GB"/>
              <a:t>Eighth Outline Level</a:t>
            </a:r>
          </a:p>
          <a:p>
            <a:pPr lvl="4"/>
            <a:r>
              <a:rPr lang="en-GB"/>
              <a:t>Ninth Outline Level</a:t>
            </a:r>
          </a:p>
        </p:txBody>
      </p:sp>
      <p:sp>
        <p:nvSpPr>
          <p:cNvPr id="16388" name="Rectangle 4"/>
          <p:cNvSpPr>
            <a:spLocks noGrp="1" noChangeArrowheads="1"/>
          </p:cNvSpPr>
          <p:nvPr>
            <p:ph type="dt"/>
          </p:nvPr>
        </p:nvSpPr>
        <p:spPr bwMode="auto">
          <a:xfrm>
            <a:off x="457200" y="6257925"/>
            <a:ext cx="2078038" cy="687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>
            <a:lvl1pPr eaLnBrk="1" hangingPunct="1">
              <a:lnSpc>
                <a:spcPct val="112000"/>
              </a:lnSpc>
              <a:buClrTx/>
              <a:buFontTx/>
              <a:buNone/>
              <a:tabLst>
                <a:tab pos="723900" algn="l"/>
                <a:tab pos="1447800" algn="l"/>
              </a:tabLst>
              <a:defRPr sz="18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16389" name="Text Box 5"/>
          <p:cNvSpPr txBox="1">
            <a:spLocks noChangeArrowheads="1"/>
          </p:cNvSpPr>
          <p:nvPr/>
        </p:nvSpPr>
        <p:spPr bwMode="auto">
          <a:xfrm>
            <a:off x="3124200" y="6356350"/>
            <a:ext cx="2863850" cy="344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6390" name="Rectangle 6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59513"/>
            <a:ext cx="2078038" cy="723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>
            <a:lvl1pPr eaLnBrk="1" hangingPunct="1">
              <a:lnSpc>
                <a:spcPct val="112000"/>
              </a:lnSpc>
              <a:buClrTx/>
              <a:buFontTx/>
              <a:buNone/>
              <a:tabLst>
                <a:tab pos="723900" algn="l"/>
                <a:tab pos="1447800" algn="l"/>
              </a:tabLst>
              <a:defRPr sz="18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D594D5E-374D-BE4B-A170-0AD28B8755EE}" type="slidenum">
              <a:rPr lang="en-US"/>
              <a:pPr>
                <a:defRPr/>
              </a:pPr>
              <a:t>‹#›</a:t>
            </a:fld>
            <a:fld id="{10562F10-E81D-2C45-8F4C-48F5DF9A844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30" r:id="rId1"/>
    <p:sldLayoutId id="2147483831" r:id="rId2"/>
    <p:sldLayoutId id="2147483832" r:id="rId3"/>
    <p:sldLayoutId id="2147483833" r:id="rId4"/>
    <p:sldLayoutId id="2147483834" r:id="rId5"/>
    <p:sldLayoutId id="2147483835" r:id="rId6"/>
    <p:sldLayoutId id="2147483836" r:id="rId7"/>
    <p:sldLayoutId id="2147483837" r:id="rId8"/>
    <p:sldLayoutId id="2147483838" r:id="rId9"/>
    <p:sldLayoutId id="2147483839" r:id="rId10"/>
    <p:sldLayoutId id="2147483840" r:id="rId11"/>
  </p:sldLayoutIdLst>
  <p:hf sldNum="0" hdr="0" ftr="0"/>
  <p:txStyles>
    <p:titleStyle>
      <a:lvl1pPr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2pPr>
      <a:lvl3pPr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3pPr>
      <a:lvl4pPr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4pPr>
      <a:lvl5pPr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5pPr>
      <a:lvl6pPr marL="2514600" indent="-228600"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6pPr>
      <a:lvl7pPr marL="2971800" indent="-228600"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7pPr>
      <a:lvl8pPr marL="3429000" indent="-228600"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8pPr>
      <a:lvl9pPr marL="3886200" indent="-228600"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9pPr>
    </p:titleStyle>
    <p:bodyStyle>
      <a:lvl1pPr marL="342900" indent="-342900" algn="l" defTabSz="449263" rtl="0" eaLnBrk="0" fontAlgn="base" hangingPunct="0">
        <a:lnSpc>
          <a:spcPct val="112000"/>
        </a:lnSpc>
        <a:spcBef>
          <a:spcPct val="0"/>
        </a:spcBef>
        <a:spcAft>
          <a:spcPts val="1425"/>
        </a:spcAft>
        <a:buClr>
          <a:srgbClr val="000000"/>
        </a:buClr>
        <a:buSzPct val="100000"/>
        <a:buFont typeface="Times New Roman" charset="0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lnSpc>
          <a:spcPct val="112000"/>
        </a:lnSpc>
        <a:spcBef>
          <a:spcPct val="0"/>
        </a:spcBef>
        <a:spcAft>
          <a:spcPts val="1138"/>
        </a:spcAft>
        <a:buClr>
          <a:srgbClr val="000000"/>
        </a:buClr>
        <a:buSzPct val="100000"/>
        <a:buFont typeface="Times New Roman" charset="0"/>
        <a:defRPr sz="24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6pPr>
      <a:lvl7pPr marL="29718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7pPr>
      <a:lvl8pPr marL="34290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8pPr>
      <a:lvl9pPr marL="38862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1"/>
          <p:cNvSpPr>
            <a:spLocks noChangeArrowheads="1"/>
          </p:cNvSpPr>
          <p:nvPr/>
        </p:nvSpPr>
        <p:spPr bwMode="auto"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/>
          <a:p>
            <a:pPr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sz="1800">
                <a:solidFill>
                  <a:srgbClr val="8B8B8B"/>
                </a:solidFill>
                <a:latin typeface="Calibri" charset="0"/>
              </a:rPr>
              <a:t>Click to edit Master subtitle style</a:t>
            </a:r>
          </a:p>
        </p:txBody>
      </p:sp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2054225"/>
            <a:ext cx="7716838" cy="159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000" tIns="45000" rIns="90000" bIns="450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4963"/>
            <a:ext cx="8174038" cy="447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  <a:p>
            <a:pPr lvl="4"/>
            <a:r>
              <a:rPr lang="en-GB"/>
              <a:t>Eighth Outline Level</a:t>
            </a:r>
          </a:p>
          <a:p>
            <a:pPr lvl="4"/>
            <a:r>
              <a:rPr lang="en-GB"/>
              <a:t>Ninth Outline Level</a:t>
            </a:r>
          </a:p>
        </p:txBody>
      </p:sp>
      <p:sp>
        <p:nvSpPr>
          <p:cNvPr id="17412" name="Rectangle 4"/>
          <p:cNvSpPr>
            <a:spLocks noGrp="1" noChangeArrowheads="1"/>
          </p:cNvSpPr>
          <p:nvPr>
            <p:ph type="dt"/>
          </p:nvPr>
        </p:nvSpPr>
        <p:spPr bwMode="auto">
          <a:xfrm>
            <a:off x="457200" y="6257925"/>
            <a:ext cx="2078038" cy="687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>
            <a:lvl1pPr eaLnBrk="1" hangingPunct="1">
              <a:lnSpc>
                <a:spcPct val="112000"/>
              </a:lnSpc>
              <a:buClrTx/>
              <a:buFontTx/>
              <a:buNone/>
              <a:tabLst>
                <a:tab pos="723900" algn="l"/>
                <a:tab pos="1447800" algn="l"/>
              </a:tabLst>
              <a:defRPr sz="18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17413" name="Text Box 5"/>
          <p:cNvSpPr txBox="1">
            <a:spLocks noChangeArrowheads="1"/>
          </p:cNvSpPr>
          <p:nvPr/>
        </p:nvSpPr>
        <p:spPr bwMode="auto">
          <a:xfrm>
            <a:off x="3124200" y="6356350"/>
            <a:ext cx="2863850" cy="344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7414" name="Rectangle 6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59513"/>
            <a:ext cx="2078038" cy="723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>
            <a:lvl1pPr eaLnBrk="1" hangingPunct="1">
              <a:lnSpc>
                <a:spcPct val="112000"/>
              </a:lnSpc>
              <a:buClrTx/>
              <a:buFontTx/>
              <a:buNone/>
              <a:tabLst>
                <a:tab pos="723900" algn="l"/>
                <a:tab pos="1447800" algn="l"/>
              </a:tabLst>
              <a:defRPr sz="18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FEB07ED-2289-FF43-A028-95464DDAF226}" type="slidenum">
              <a:rPr lang="en-US"/>
              <a:pPr>
                <a:defRPr/>
              </a:pPr>
              <a:t>‹#›</a:t>
            </a:fld>
            <a:fld id="{2E67B163-A3E5-AF4E-B210-E401FA71A3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hf sldNum="0" hdr="0" ftr="0"/>
  <p:txStyles>
    <p:titleStyle>
      <a:lvl1pPr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2pPr>
      <a:lvl3pPr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3pPr>
      <a:lvl4pPr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4pPr>
      <a:lvl5pPr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5pPr>
      <a:lvl6pPr marL="2514600" indent="-228600"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6pPr>
      <a:lvl7pPr marL="2971800" indent="-228600"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7pPr>
      <a:lvl8pPr marL="3429000" indent="-228600"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8pPr>
      <a:lvl9pPr marL="3886200" indent="-228600"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9pPr>
    </p:titleStyle>
    <p:bodyStyle>
      <a:lvl1pPr marL="342900" indent="-342900" algn="l" defTabSz="449263" rtl="0" eaLnBrk="0" fontAlgn="base" hangingPunct="0">
        <a:lnSpc>
          <a:spcPct val="112000"/>
        </a:lnSpc>
        <a:spcBef>
          <a:spcPct val="0"/>
        </a:spcBef>
        <a:spcAft>
          <a:spcPts val="1425"/>
        </a:spcAft>
        <a:buClr>
          <a:srgbClr val="000000"/>
        </a:buClr>
        <a:buSzPct val="100000"/>
        <a:buFont typeface="Times New Roman" charset="0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lnSpc>
          <a:spcPct val="112000"/>
        </a:lnSpc>
        <a:spcBef>
          <a:spcPct val="0"/>
        </a:spcBef>
        <a:spcAft>
          <a:spcPts val="1138"/>
        </a:spcAft>
        <a:buClr>
          <a:srgbClr val="000000"/>
        </a:buClr>
        <a:buSzPct val="100000"/>
        <a:buFont typeface="Times New Roman" charset="0"/>
        <a:defRPr sz="24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6pPr>
      <a:lvl7pPr marL="29718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7pPr>
      <a:lvl8pPr marL="34290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8pPr>
      <a:lvl9pPr marL="38862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2054225"/>
            <a:ext cx="7716838" cy="159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000" tIns="45000" rIns="90000" bIns="450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/>
          <a:p>
            <a:pPr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sz="1800">
                <a:solidFill>
                  <a:srgbClr val="8B8B8B"/>
                </a:solidFill>
                <a:latin typeface="Calibri" charset="0"/>
              </a:rPr>
              <a:t>Click to edit Master subtitle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457200" y="6257925"/>
            <a:ext cx="2078038" cy="687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>
            <a:lvl1pPr eaLnBrk="1" hangingPunct="1">
              <a:lnSpc>
                <a:spcPct val="112000"/>
              </a:lnSpc>
              <a:buClrTx/>
              <a:buFontTx/>
              <a:buNone/>
              <a:tabLst>
                <a:tab pos="723900" algn="l"/>
                <a:tab pos="1447800" algn="l"/>
              </a:tabLst>
              <a:defRPr sz="18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3124200" y="6356350"/>
            <a:ext cx="2863850" cy="344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59513"/>
            <a:ext cx="2078038" cy="723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>
            <a:lvl1pPr eaLnBrk="1" hangingPunct="1">
              <a:lnSpc>
                <a:spcPct val="112000"/>
              </a:lnSpc>
              <a:buClrTx/>
              <a:buFontTx/>
              <a:buNone/>
              <a:tabLst>
                <a:tab pos="723900" algn="l"/>
                <a:tab pos="1447800" algn="l"/>
              </a:tabLst>
              <a:defRPr sz="18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02E8498-1DC5-2443-8B93-F15ABCDDE008}" type="slidenum">
              <a:rPr lang="en-US"/>
              <a:pPr>
                <a:defRPr/>
              </a:pPr>
              <a:t>‹#›</a:t>
            </a:fld>
            <a:fld id="{E5AA3344-AC2D-414F-9CF0-69FDDBD671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4963"/>
            <a:ext cx="8174038" cy="447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  <a:p>
            <a:pPr lvl="4"/>
            <a:r>
              <a:rPr lang="en-GB"/>
              <a:t>Eighth Outline Level</a:t>
            </a:r>
          </a:p>
          <a:p>
            <a:pPr lvl="4"/>
            <a:r>
              <a:rPr lang="en-GB"/>
              <a:t>Ninth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hf sldNum="0" hdr="0" ftr="0"/>
  <p:txStyles>
    <p:titleStyle>
      <a:lvl1pPr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2pPr>
      <a:lvl3pPr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3pPr>
      <a:lvl4pPr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4pPr>
      <a:lvl5pPr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5pPr>
      <a:lvl6pPr marL="2514600" indent="-228600"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6pPr>
      <a:lvl7pPr marL="2971800" indent="-228600"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7pPr>
      <a:lvl8pPr marL="3429000" indent="-228600"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8pPr>
      <a:lvl9pPr marL="3886200" indent="-228600"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9pPr>
    </p:titleStyle>
    <p:bodyStyle>
      <a:lvl1pPr marL="342900" indent="-342900" algn="l" defTabSz="449263" rtl="0" eaLnBrk="0" fontAlgn="base" hangingPunct="0">
        <a:lnSpc>
          <a:spcPct val="112000"/>
        </a:lnSpc>
        <a:spcBef>
          <a:spcPct val="0"/>
        </a:spcBef>
        <a:spcAft>
          <a:spcPts val="1425"/>
        </a:spcAft>
        <a:buClr>
          <a:srgbClr val="000000"/>
        </a:buClr>
        <a:buSzPct val="100000"/>
        <a:buFont typeface="Times New Roman" charset="0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lnSpc>
          <a:spcPct val="112000"/>
        </a:lnSpc>
        <a:spcBef>
          <a:spcPct val="0"/>
        </a:spcBef>
        <a:spcAft>
          <a:spcPts val="1138"/>
        </a:spcAft>
        <a:buClr>
          <a:srgbClr val="000000"/>
        </a:buClr>
        <a:buSzPct val="100000"/>
        <a:buFont typeface="Times New Roman" charset="0"/>
        <a:defRPr sz="24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6pPr>
      <a:lvl7pPr marL="29718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7pPr>
      <a:lvl8pPr marL="34290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8pPr>
      <a:lvl9pPr marL="38862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Text Box 1"/>
          <p:cNvSpPr txBox="1">
            <a:spLocks noChangeArrowheads="1"/>
          </p:cNvSpPr>
          <p:nvPr/>
        </p:nvSpPr>
        <p:spPr bwMode="auto">
          <a:xfrm>
            <a:off x="3124200" y="6356350"/>
            <a:ext cx="2865438" cy="344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4098" name="Rectangle 2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356350"/>
            <a:ext cx="2079625" cy="723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>
            <a:lvl1pPr eaLnBrk="1" hangingPunct="1">
              <a:lnSpc>
                <a:spcPct val="112000"/>
              </a:lnSpc>
              <a:buClrTx/>
              <a:buFontTx/>
              <a:buNone/>
              <a:tabLst>
                <a:tab pos="723900" algn="l"/>
                <a:tab pos="1447800" algn="l"/>
              </a:tabLst>
              <a:defRPr sz="18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486CE0B-44B6-5A45-BE39-F19EE36B7D3A}" type="slidenum">
              <a:rPr lang="en-US"/>
              <a:pPr>
                <a:defRPr/>
              </a:pPr>
              <a:t>‹#›</a:t>
            </a:fld>
            <a:fld id="{CD17EFED-B52F-1F4C-9243-1A55CA17072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3050"/>
            <a:ext cx="8175625" cy="1090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4963"/>
            <a:ext cx="8175625" cy="4471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  <a:p>
            <a:pPr lvl="4"/>
            <a:r>
              <a:rPr lang="en-GB"/>
              <a:t>Eighth Outline Level</a:t>
            </a:r>
          </a:p>
          <a:p>
            <a:pPr lvl="4"/>
            <a:r>
              <a:rPr lang="en-GB"/>
              <a:t>Ninth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xStyles>
    <p:titleStyle>
      <a:lvl1pPr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2pPr>
      <a:lvl3pPr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3pPr>
      <a:lvl4pPr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4pPr>
      <a:lvl5pPr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5pPr>
      <a:lvl6pPr marL="2514600" indent="-228600"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6pPr>
      <a:lvl7pPr marL="2971800" indent="-228600"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7pPr>
      <a:lvl8pPr marL="3429000" indent="-228600"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8pPr>
      <a:lvl9pPr marL="3886200" indent="-228600"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9pPr>
    </p:titleStyle>
    <p:bodyStyle>
      <a:lvl1pPr marL="342900" indent="-342900" algn="l" defTabSz="449263" rtl="0" eaLnBrk="0" fontAlgn="base" hangingPunct="0">
        <a:lnSpc>
          <a:spcPct val="112000"/>
        </a:lnSpc>
        <a:spcBef>
          <a:spcPct val="0"/>
        </a:spcBef>
        <a:spcAft>
          <a:spcPts val="1425"/>
        </a:spcAft>
        <a:buClr>
          <a:srgbClr val="000000"/>
        </a:buClr>
        <a:buSzPct val="100000"/>
        <a:buFont typeface="Times New Roman" charset="0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lnSpc>
          <a:spcPct val="112000"/>
        </a:lnSpc>
        <a:spcBef>
          <a:spcPct val="0"/>
        </a:spcBef>
        <a:spcAft>
          <a:spcPts val="1138"/>
        </a:spcAft>
        <a:buClr>
          <a:srgbClr val="000000"/>
        </a:buClr>
        <a:buSzPct val="100000"/>
        <a:buFont typeface="Times New Roman" charset="0"/>
        <a:defRPr sz="24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6pPr>
      <a:lvl7pPr marL="29718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7pPr>
      <a:lvl8pPr marL="34290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8pPr>
      <a:lvl9pPr marL="38862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178800" cy="109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000" tIns="45000" rIns="90000" bIns="450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5122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178800" cy="4475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000" tIns="73080" rIns="90000" bIns="450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  <a:p>
            <a:pPr lvl="4"/>
            <a:r>
              <a:rPr lang="en-GB"/>
              <a:t>Eighth Outline Level</a:t>
            </a:r>
          </a:p>
          <a:p>
            <a:pPr lvl="4"/>
            <a:r>
              <a:rPr lang="en-GB"/>
              <a:t>Ninth Outline Level</a:t>
            </a:r>
          </a:p>
        </p:txBody>
      </p:sp>
      <p:sp>
        <p:nvSpPr>
          <p:cNvPr id="5123" name="Text Box 3"/>
          <p:cNvSpPr txBox="1">
            <a:spLocks noChangeArrowheads="1"/>
          </p:cNvSpPr>
          <p:nvPr/>
        </p:nvSpPr>
        <p:spPr bwMode="auto">
          <a:xfrm>
            <a:off x="457200" y="6356350"/>
            <a:ext cx="2106613" cy="57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5124" name="Text Box 4"/>
          <p:cNvSpPr txBox="1">
            <a:spLocks noChangeArrowheads="1"/>
          </p:cNvSpPr>
          <p:nvPr/>
        </p:nvSpPr>
        <p:spPr bwMode="auto">
          <a:xfrm>
            <a:off x="3124200" y="6356350"/>
            <a:ext cx="2868613" cy="344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5125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356350"/>
            <a:ext cx="2082800" cy="598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>
            <a:lvl1pPr eaLnBrk="1" hangingPunct="1">
              <a:buClrTx/>
              <a:buFontTx/>
              <a:buNone/>
              <a:tabLst>
                <a:tab pos="723900" algn="l"/>
                <a:tab pos="1447800" algn="l"/>
              </a:tabLst>
              <a:defRPr sz="18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3DB20DB-5887-C741-93BD-7E212506402D}" type="slidenum">
              <a:rPr lang="en-US"/>
              <a:pPr>
                <a:defRPr/>
              </a:pPr>
              <a:t>‹#›</a:t>
            </a:fld>
            <a:fld id="{AC811ED9-7C90-A048-8CFF-2ED0E6852AD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2pPr>
      <a:lvl3pPr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3pPr>
      <a:lvl4pPr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4pPr>
      <a:lvl5pPr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5pPr>
      <a:lvl6pPr marL="2514600" indent="-228600"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6pPr>
      <a:lvl7pPr marL="2971800" indent="-228600"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7pPr>
      <a:lvl8pPr marL="3429000" indent="-228600"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8pPr>
      <a:lvl9pPr marL="3886200" indent="-228600"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9pPr>
    </p:titleStyle>
    <p:bodyStyle>
      <a:lvl1pPr marL="342900" indent="-342900" algn="l" defTabSz="449263" rtl="0" eaLnBrk="0" fontAlgn="base" hangingPunct="0">
        <a:lnSpc>
          <a:spcPct val="93000"/>
        </a:lnSpc>
        <a:spcBef>
          <a:spcPct val="0"/>
        </a:spcBef>
        <a:spcAft>
          <a:spcPts val="1425"/>
        </a:spcAft>
        <a:buClr>
          <a:srgbClr val="000000"/>
        </a:buClr>
        <a:buSzPct val="100000"/>
        <a:buFont typeface="Times New Roman" charset="0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lnSpc>
          <a:spcPct val="93000"/>
        </a:lnSpc>
        <a:spcBef>
          <a:spcPct val="0"/>
        </a:spcBef>
        <a:spcAft>
          <a:spcPts val="1138"/>
        </a:spcAft>
        <a:buClr>
          <a:srgbClr val="000000"/>
        </a:buClr>
        <a:buSzPct val="100000"/>
        <a:buFont typeface="Times New Roman" charset="0"/>
        <a:defRPr sz="24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6pPr>
      <a:lvl7pPr marL="29718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7pPr>
      <a:lvl8pPr marL="34290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8pPr>
      <a:lvl9pPr marL="38862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180388" cy="1093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000" tIns="45000" rIns="90000" bIns="450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614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180388" cy="4476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000" tIns="73080" rIns="90000" bIns="450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  <a:p>
            <a:pPr lvl="4"/>
            <a:r>
              <a:rPr lang="en-GB"/>
              <a:t>Eighth Outline Level</a:t>
            </a:r>
          </a:p>
          <a:p>
            <a:pPr lvl="4"/>
            <a:r>
              <a:rPr lang="en-GB"/>
              <a:t>Ninth Outline Level</a:t>
            </a:r>
          </a:p>
        </p:txBody>
      </p:sp>
      <p:sp>
        <p:nvSpPr>
          <p:cNvPr id="6147" name="Text Box 3"/>
          <p:cNvSpPr txBox="1">
            <a:spLocks noChangeArrowheads="1"/>
          </p:cNvSpPr>
          <p:nvPr/>
        </p:nvSpPr>
        <p:spPr bwMode="auto">
          <a:xfrm>
            <a:off x="3124200" y="6356350"/>
            <a:ext cx="2870200" cy="344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6148" name="Rectangle 4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356350"/>
            <a:ext cx="2084388" cy="598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>
            <a:lvl1pPr eaLnBrk="1" hangingPunct="1">
              <a:buClrTx/>
              <a:buFontTx/>
              <a:buNone/>
              <a:tabLst>
                <a:tab pos="723900" algn="l"/>
                <a:tab pos="1447800" algn="l"/>
              </a:tabLst>
              <a:defRPr sz="18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EAB1B82-C5EF-C443-ADCA-DD7423F7B912}" type="slidenum">
              <a:rPr lang="en-US"/>
              <a:pPr>
                <a:defRPr/>
              </a:pPr>
              <a:t>‹#›</a:t>
            </a:fld>
            <a:fld id="{E1C20CFE-ADA9-0646-9E6E-F5DD73C4DF5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</p:sldLayoutIdLst>
  <p:txStyles>
    <p:titleStyle>
      <a:lvl1pPr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2pPr>
      <a:lvl3pPr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3pPr>
      <a:lvl4pPr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4pPr>
      <a:lvl5pPr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5pPr>
      <a:lvl6pPr marL="2514600" indent="-228600"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6pPr>
      <a:lvl7pPr marL="2971800" indent="-228600"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7pPr>
      <a:lvl8pPr marL="3429000" indent="-228600"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8pPr>
      <a:lvl9pPr marL="3886200" indent="-228600"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9pPr>
    </p:titleStyle>
    <p:bodyStyle>
      <a:lvl1pPr marL="342900" indent="-342900" algn="l" defTabSz="449263" rtl="0" eaLnBrk="0" fontAlgn="base" hangingPunct="0">
        <a:lnSpc>
          <a:spcPct val="93000"/>
        </a:lnSpc>
        <a:spcBef>
          <a:spcPct val="0"/>
        </a:spcBef>
        <a:spcAft>
          <a:spcPts val="1425"/>
        </a:spcAft>
        <a:buClr>
          <a:srgbClr val="000000"/>
        </a:buClr>
        <a:buSzPct val="100000"/>
        <a:buFont typeface="Times New Roman" charset="0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lnSpc>
          <a:spcPct val="93000"/>
        </a:lnSpc>
        <a:spcBef>
          <a:spcPct val="0"/>
        </a:spcBef>
        <a:spcAft>
          <a:spcPts val="1138"/>
        </a:spcAft>
        <a:buClr>
          <a:srgbClr val="000000"/>
        </a:buClr>
        <a:buSzPct val="100000"/>
        <a:buFont typeface="Times New Roman" charset="0"/>
        <a:defRPr sz="24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6pPr>
      <a:lvl7pPr marL="29718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7pPr>
      <a:lvl8pPr marL="34290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8pPr>
      <a:lvl9pPr marL="38862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1"/>
          <p:cNvSpPr>
            <a:spLocks noChangeArrowheads="1"/>
          </p:cNvSpPr>
          <p:nvPr/>
        </p:nvSpPr>
        <p:spPr bwMode="auto"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/>
          <a:p>
            <a:pPr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sz="1800">
                <a:solidFill>
                  <a:srgbClr val="8B8B8B"/>
                </a:solidFill>
                <a:latin typeface="Calibri" charset="0"/>
              </a:rPr>
              <a:t>Click to edit Master subtitle style</a:t>
            </a:r>
          </a:p>
        </p:txBody>
      </p:sp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2054225"/>
            <a:ext cx="7716838" cy="159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000" tIns="45000" rIns="90000" bIns="450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4963"/>
            <a:ext cx="8174038" cy="447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  <a:p>
            <a:pPr lvl="4"/>
            <a:r>
              <a:rPr lang="en-GB"/>
              <a:t>Eighth Outline Level</a:t>
            </a:r>
          </a:p>
          <a:p>
            <a:pPr lvl="4"/>
            <a:r>
              <a:rPr lang="en-GB"/>
              <a:t>Ninth Outline Level</a:t>
            </a:r>
          </a:p>
        </p:txBody>
      </p:sp>
      <p:sp>
        <p:nvSpPr>
          <p:cNvPr id="7172" name="Rectangle 4"/>
          <p:cNvSpPr>
            <a:spLocks noGrp="1" noChangeArrowheads="1"/>
          </p:cNvSpPr>
          <p:nvPr>
            <p:ph type="dt"/>
          </p:nvPr>
        </p:nvSpPr>
        <p:spPr bwMode="auto">
          <a:xfrm>
            <a:off x="457200" y="6257925"/>
            <a:ext cx="2078038" cy="687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>
            <a:lvl1pPr eaLnBrk="1" hangingPunct="1">
              <a:lnSpc>
                <a:spcPct val="112000"/>
              </a:lnSpc>
              <a:buClrTx/>
              <a:buFontTx/>
              <a:buNone/>
              <a:tabLst>
                <a:tab pos="723900" algn="l"/>
                <a:tab pos="1447800" algn="l"/>
              </a:tabLst>
              <a:defRPr sz="18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7173" name="Text Box 5"/>
          <p:cNvSpPr txBox="1">
            <a:spLocks noChangeArrowheads="1"/>
          </p:cNvSpPr>
          <p:nvPr/>
        </p:nvSpPr>
        <p:spPr bwMode="auto">
          <a:xfrm>
            <a:off x="3124200" y="6356350"/>
            <a:ext cx="2863850" cy="344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7174" name="Rectangle 6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59513"/>
            <a:ext cx="2078038" cy="723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>
            <a:lvl1pPr eaLnBrk="1" hangingPunct="1">
              <a:lnSpc>
                <a:spcPct val="112000"/>
              </a:lnSpc>
              <a:buClrTx/>
              <a:buFontTx/>
              <a:buNone/>
              <a:tabLst>
                <a:tab pos="723900" algn="l"/>
                <a:tab pos="1447800" algn="l"/>
              </a:tabLst>
              <a:defRPr sz="18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661AA71-113A-6345-AB75-CEEA5C5E7091}" type="slidenum">
              <a:rPr lang="en-US"/>
              <a:pPr>
                <a:defRPr/>
              </a:pPr>
              <a:t>‹#›</a:t>
            </a:fld>
            <a:fld id="{0DB9DB7B-42F6-2E48-BE4B-93A88DC91A4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37" r:id="rId7"/>
    <p:sldLayoutId id="2147483738" r:id="rId8"/>
    <p:sldLayoutId id="2147483739" r:id="rId9"/>
    <p:sldLayoutId id="2147483740" r:id="rId10"/>
    <p:sldLayoutId id="2147483741" r:id="rId11"/>
  </p:sldLayoutIdLst>
  <p:hf sldNum="0" hdr="0" ftr="0"/>
  <p:txStyles>
    <p:titleStyle>
      <a:lvl1pPr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2pPr>
      <a:lvl3pPr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3pPr>
      <a:lvl4pPr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4pPr>
      <a:lvl5pPr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5pPr>
      <a:lvl6pPr marL="2514600" indent="-228600"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6pPr>
      <a:lvl7pPr marL="2971800" indent="-228600"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7pPr>
      <a:lvl8pPr marL="3429000" indent="-228600"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8pPr>
      <a:lvl9pPr marL="3886200" indent="-228600"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9pPr>
    </p:titleStyle>
    <p:bodyStyle>
      <a:lvl1pPr marL="342900" indent="-342900" algn="l" defTabSz="449263" rtl="0" eaLnBrk="0" fontAlgn="base" hangingPunct="0">
        <a:lnSpc>
          <a:spcPct val="112000"/>
        </a:lnSpc>
        <a:spcBef>
          <a:spcPct val="0"/>
        </a:spcBef>
        <a:spcAft>
          <a:spcPts val="1425"/>
        </a:spcAft>
        <a:buClr>
          <a:srgbClr val="000000"/>
        </a:buClr>
        <a:buSzPct val="100000"/>
        <a:buFont typeface="Times New Roman" charset="0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lnSpc>
          <a:spcPct val="112000"/>
        </a:lnSpc>
        <a:spcBef>
          <a:spcPct val="0"/>
        </a:spcBef>
        <a:spcAft>
          <a:spcPts val="1138"/>
        </a:spcAft>
        <a:buClr>
          <a:srgbClr val="000000"/>
        </a:buClr>
        <a:buSzPct val="100000"/>
        <a:buFont typeface="Times New Roman" charset="0"/>
        <a:defRPr sz="24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6pPr>
      <a:lvl7pPr marL="29718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7pPr>
      <a:lvl8pPr marL="34290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8pPr>
      <a:lvl9pPr marL="38862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1"/>
          <p:cNvSpPr>
            <a:spLocks noChangeArrowheads="1"/>
          </p:cNvSpPr>
          <p:nvPr/>
        </p:nvSpPr>
        <p:spPr bwMode="auto"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/>
          <a:p>
            <a:pPr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sz="1800">
                <a:solidFill>
                  <a:srgbClr val="8B8B8B"/>
                </a:solidFill>
                <a:latin typeface="Calibri" charset="0"/>
              </a:rPr>
              <a:t>Click to edit Master subtitle style</a:t>
            </a:r>
          </a:p>
        </p:txBody>
      </p:sp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2054225"/>
            <a:ext cx="7716838" cy="159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000" tIns="45000" rIns="90000" bIns="450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4963"/>
            <a:ext cx="8174038" cy="447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  <a:p>
            <a:pPr lvl="4"/>
            <a:r>
              <a:rPr lang="en-GB"/>
              <a:t>Eighth Outline Level</a:t>
            </a:r>
          </a:p>
          <a:p>
            <a:pPr lvl="4"/>
            <a:r>
              <a:rPr lang="en-GB"/>
              <a:t>Ninth Outline Level</a:t>
            </a:r>
          </a:p>
        </p:txBody>
      </p:sp>
      <p:sp>
        <p:nvSpPr>
          <p:cNvPr id="8196" name="Rectangle 4"/>
          <p:cNvSpPr>
            <a:spLocks noGrp="1" noChangeArrowheads="1"/>
          </p:cNvSpPr>
          <p:nvPr>
            <p:ph type="dt"/>
          </p:nvPr>
        </p:nvSpPr>
        <p:spPr bwMode="auto">
          <a:xfrm>
            <a:off x="457200" y="6257925"/>
            <a:ext cx="2078038" cy="687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>
            <a:lvl1pPr eaLnBrk="1" hangingPunct="1">
              <a:lnSpc>
                <a:spcPct val="112000"/>
              </a:lnSpc>
              <a:buClrTx/>
              <a:buFontTx/>
              <a:buNone/>
              <a:tabLst>
                <a:tab pos="723900" algn="l"/>
                <a:tab pos="1447800" algn="l"/>
              </a:tabLst>
              <a:defRPr sz="18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8197" name="Text Box 5"/>
          <p:cNvSpPr txBox="1">
            <a:spLocks noChangeArrowheads="1"/>
          </p:cNvSpPr>
          <p:nvPr/>
        </p:nvSpPr>
        <p:spPr bwMode="auto">
          <a:xfrm>
            <a:off x="3124200" y="6356350"/>
            <a:ext cx="2863850" cy="344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8198" name="Rectangle 6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59513"/>
            <a:ext cx="2078038" cy="723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>
            <a:lvl1pPr eaLnBrk="1" hangingPunct="1">
              <a:lnSpc>
                <a:spcPct val="112000"/>
              </a:lnSpc>
              <a:buClrTx/>
              <a:buFontTx/>
              <a:buNone/>
              <a:tabLst>
                <a:tab pos="723900" algn="l"/>
                <a:tab pos="1447800" algn="l"/>
              </a:tabLst>
              <a:defRPr sz="18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1F5D217-03EC-9F44-8B1B-14BBAD47D36E}" type="slidenum">
              <a:rPr lang="en-US"/>
              <a:pPr>
                <a:defRPr/>
              </a:pPr>
              <a:t>‹#›</a:t>
            </a:fld>
            <a:fld id="{EE080433-2036-CC44-B0C5-CEEF7988CD4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45" r:id="rId4"/>
    <p:sldLayoutId id="2147483746" r:id="rId5"/>
    <p:sldLayoutId id="2147483747" r:id="rId6"/>
    <p:sldLayoutId id="2147483748" r:id="rId7"/>
    <p:sldLayoutId id="2147483749" r:id="rId8"/>
    <p:sldLayoutId id="2147483750" r:id="rId9"/>
    <p:sldLayoutId id="2147483751" r:id="rId10"/>
    <p:sldLayoutId id="2147483752" r:id="rId11"/>
  </p:sldLayoutIdLst>
  <p:hf sldNum="0" hdr="0" ftr="0"/>
  <p:txStyles>
    <p:titleStyle>
      <a:lvl1pPr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2pPr>
      <a:lvl3pPr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3pPr>
      <a:lvl4pPr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4pPr>
      <a:lvl5pPr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5pPr>
      <a:lvl6pPr marL="2514600" indent="-228600"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6pPr>
      <a:lvl7pPr marL="2971800" indent="-228600"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7pPr>
      <a:lvl8pPr marL="3429000" indent="-228600"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8pPr>
      <a:lvl9pPr marL="3886200" indent="-228600"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9pPr>
    </p:titleStyle>
    <p:bodyStyle>
      <a:lvl1pPr marL="342900" indent="-342900" algn="l" defTabSz="449263" rtl="0" eaLnBrk="0" fontAlgn="base" hangingPunct="0">
        <a:lnSpc>
          <a:spcPct val="112000"/>
        </a:lnSpc>
        <a:spcBef>
          <a:spcPct val="0"/>
        </a:spcBef>
        <a:spcAft>
          <a:spcPts val="1425"/>
        </a:spcAft>
        <a:buClr>
          <a:srgbClr val="000000"/>
        </a:buClr>
        <a:buSzPct val="100000"/>
        <a:buFont typeface="Times New Roman" charset="0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lnSpc>
          <a:spcPct val="112000"/>
        </a:lnSpc>
        <a:spcBef>
          <a:spcPct val="0"/>
        </a:spcBef>
        <a:spcAft>
          <a:spcPts val="1138"/>
        </a:spcAft>
        <a:buClr>
          <a:srgbClr val="000000"/>
        </a:buClr>
        <a:buSzPct val="100000"/>
        <a:buFont typeface="Times New Roman" charset="0"/>
        <a:defRPr sz="24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6pPr>
      <a:lvl7pPr marL="29718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7pPr>
      <a:lvl8pPr marL="34290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8pPr>
      <a:lvl9pPr marL="38862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1"/>
          <p:cNvSpPr>
            <a:spLocks noChangeArrowheads="1"/>
          </p:cNvSpPr>
          <p:nvPr/>
        </p:nvSpPr>
        <p:spPr bwMode="auto"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/>
          <a:p>
            <a:pPr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sz="1800">
                <a:solidFill>
                  <a:srgbClr val="8B8B8B"/>
                </a:solidFill>
                <a:latin typeface="Calibri" charset="0"/>
              </a:rPr>
              <a:t>Click to edit Master subtitle style</a:t>
            </a:r>
          </a:p>
        </p:txBody>
      </p:sp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2054225"/>
            <a:ext cx="7716838" cy="159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000" tIns="45000" rIns="90000" bIns="450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4963"/>
            <a:ext cx="8174038" cy="447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  <a:p>
            <a:pPr lvl="4"/>
            <a:r>
              <a:rPr lang="en-GB"/>
              <a:t>Eighth Outline Level</a:t>
            </a:r>
          </a:p>
          <a:p>
            <a:pPr lvl="4"/>
            <a:r>
              <a:rPr lang="en-GB"/>
              <a:t>Ninth Outline Level</a:t>
            </a:r>
          </a:p>
        </p:txBody>
      </p:sp>
      <p:sp>
        <p:nvSpPr>
          <p:cNvPr id="9220" name="Rectangle 4"/>
          <p:cNvSpPr>
            <a:spLocks noGrp="1" noChangeArrowheads="1"/>
          </p:cNvSpPr>
          <p:nvPr>
            <p:ph type="dt"/>
          </p:nvPr>
        </p:nvSpPr>
        <p:spPr bwMode="auto">
          <a:xfrm>
            <a:off x="457200" y="6257925"/>
            <a:ext cx="2078038" cy="687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>
            <a:lvl1pPr eaLnBrk="1" hangingPunct="1">
              <a:lnSpc>
                <a:spcPct val="112000"/>
              </a:lnSpc>
              <a:buClrTx/>
              <a:buFontTx/>
              <a:buNone/>
              <a:tabLst>
                <a:tab pos="723900" algn="l"/>
                <a:tab pos="1447800" algn="l"/>
              </a:tabLst>
              <a:defRPr sz="18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9221" name="Text Box 5"/>
          <p:cNvSpPr txBox="1">
            <a:spLocks noChangeArrowheads="1"/>
          </p:cNvSpPr>
          <p:nvPr/>
        </p:nvSpPr>
        <p:spPr bwMode="auto">
          <a:xfrm>
            <a:off x="3124200" y="6356350"/>
            <a:ext cx="2863850" cy="344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59513"/>
            <a:ext cx="2078038" cy="723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>
            <a:lvl1pPr eaLnBrk="1" hangingPunct="1">
              <a:lnSpc>
                <a:spcPct val="112000"/>
              </a:lnSpc>
              <a:buClrTx/>
              <a:buFontTx/>
              <a:buNone/>
              <a:tabLst>
                <a:tab pos="723900" algn="l"/>
                <a:tab pos="1447800" algn="l"/>
              </a:tabLst>
              <a:defRPr sz="18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1EE871D-13C2-BC4A-9D06-5EA28659393A}" type="slidenum">
              <a:rPr lang="en-US"/>
              <a:pPr>
                <a:defRPr/>
              </a:pPr>
              <a:t>‹#›</a:t>
            </a:fld>
            <a:fld id="{C44B11A9-EE64-6741-9569-07FD8993B9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  <p:sldLayoutId id="2147483756" r:id="rId4"/>
    <p:sldLayoutId id="2147483757" r:id="rId5"/>
    <p:sldLayoutId id="2147483758" r:id="rId6"/>
    <p:sldLayoutId id="2147483759" r:id="rId7"/>
    <p:sldLayoutId id="2147483760" r:id="rId8"/>
    <p:sldLayoutId id="2147483761" r:id="rId9"/>
    <p:sldLayoutId id="2147483762" r:id="rId10"/>
    <p:sldLayoutId id="2147483763" r:id="rId11"/>
  </p:sldLayoutIdLst>
  <p:hf sldNum="0" hdr="0" ftr="0"/>
  <p:txStyles>
    <p:titleStyle>
      <a:lvl1pPr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2pPr>
      <a:lvl3pPr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3pPr>
      <a:lvl4pPr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4pPr>
      <a:lvl5pPr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5pPr>
      <a:lvl6pPr marL="2514600" indent="-228600"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6pPr>
      <a:lvl7pPr marL="2971800" indent="-228600"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7pPr>
      <a:lvl8pPr marL="3429000" indent="-228600"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8pPr>
      <a:lvl9pPr marL="3886200" indent="-228600"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9pPr>
    </p:titleStyle>
    <p:bodyStyle>
      <a:lvl1pPr marL="342900" indent="-342900" algn="l" defTabSz="449263" rtl="0" eaLnBrk="0" fontAlgn="base" hangingPunct="0">
        <a:lnSpc>
          <a:spcPct val="112000"/>
        </a:lnSpc>
        <a:spcBef>
          <a:spcPct val="0"/>
        </a:spcBef>
        <a:spcAft>
          <a:spcPts val="1425"/>
        </a:spcAft>
        <a:buClr>
          <a:srgbClr val="000000"/>
        </a:buClr>
        <a:buSzPct val="100000"/>
        <a:buFont typeface="Times New Roman" charset="0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lnSpc>
          <a:spcPct val="112000"/>
        </a:lnSpc>
        <a:spcBef>
          <a:spcPct val="0"/>
        </a:spcBef>
        <a:spcAft>
          <a:spcPts val="1138"/>
        </a:spcAft>
        <a:buClr>
          <a:srgbClr val="000000"/>
        </a:buClr>
        <a:buSzPct val="100000"/>
        <a:buFont typeface="Times New Roman" charset="0"/>
        <a:defRPr sz="24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6pPr>
      <a:lvl7pPr marL="29718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7pPr>
      <a:lvl8pPr marL="34290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8pPr>
      <a:lvl9pPr marL="38862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1"/>
          <p:cNvSpPr>
            <a:spLocks noChangeArrowheads="1"/>
          </p:cNvSpPr>
          <p:nvPr/>
        </p:nvSpPr>
        <p:spPr bwMode="auto"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/>
          <a:p>
            <a:pPr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sz="1800">
                <a:solidFill>
                  <a:srgbClr val="8B8B8B"/>
                </a:solidFill>
                <a:latin typeface="Calibri" charset="0"/>
              </a:rPr>
              <a:t>Click to edit Master subtitle style</a:t>
            </a:r>
          </a:p>
        </p:txBody>
      </p:sp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2054225"/>
            <a:ext cx="7716838" cy="159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000" tIns="45000" rIns="90000" bIns="450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4963"/>
            <a:ext cx="8174038" cy="447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  <a:p>
            <a:pPr lvl="4"/>
            <a:r>
              <a:rPr lang="en-GB"/>
              <a:t>Eighth Outline Level</a:t>
            </a:r>
          </a:p>
          <a:p>
            <a:pPr lvl="4"/>
            <a:r>
              <a:rPr lang="en-GB"/>
              <a:t>Ninth Outline Level</a:t>
            </a:r>
          </a:p>
        </p:txBody>
      </p:sp>
      <p:sp>
        <p:nvSpPr>
          <p:cNvPr id="10244" name="Rectangle 4"/>
          <p:cNvSpPr>
            <a:spLocks noGrp="1" noChangeArrowheads="1"/>
          </p:cNvSpPr>
          <p:nvPr>
            <p:ph type="dt"/>
          </p:nvPr>
        </p:nvSpPr>
        <p:spPr bwMode="auto">
          <a:xfrm>
            <a:off x="457200" y="6257925"/>
            <a:ext cx="2078038" cy="687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>
            <a:lvl1pPr eaLnBrk="1" hangingPunct="1">
              <a:lnSpc>
                <a:spcPct val="112000"/>
              </a:lnSpc>
              <a:buClrTx/>
              <a:buFontTx/>
              <a:buNone/>
              <a:tabLst>
                <a:tab pos="723900" algn="l"/>
                <a:tab pos="1447800" algn="l"/>
              </a:tabLst>
              <a:defRPr sz="18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10245" name="Text Box 5"/>
          <p:cNvSpPr txBox="1">
            <a:spLocks noChangeArrowheads="1"/>
          </p:cNvSpPr>
          <p:nvPr/>
        </p:nvSpPr>
        <p:spPr bwMode="auto">
          <a:xfrm>
            <a:off x="3124200" y="6356350"/>
            <a:ext cx="2863850" cy="344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0246" name="Rectangle 6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59513"/>
            <a:ext cx="2078038" cy="723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>
            <a:lvl1pPr eaLnBrk="1" hangingPunct="1">
              <a:lnSpc>
                <a:spcPct val="112000"/>
              </a:lnSpc>
              <a:buClrTx/>
              <a:buFontTx/>
              <a:buNone/>
              <a:tabLst>
                <a:tab pos="723900" algn="l"/>
                <a:tab pos="1447800" algn="l"/>
              </a:tabLst>
              <a:defRPr sz="18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6397A80-E562-284C-BA5F-2F2466A8C261}" type="slidenum">
              <a:rPr lang="en-US"/>
              <a:pPr>
                <a:defRPr/>
              </a:pPr>
              <a:t>‹#›</a:t>
            </a:fld>
            <a:fld id="{461C5508-97E4-5448-A3DE-40B9E132191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4" r:id="rId1"/>
    <p:sldLayoutId id="2147483765" r:id="rId2"/>
    <p:sldLayoutId id="2147483766" r:id="rId3"/>
    <p:sldLayoutId id="2147483767" r:id="rId4"/>
    <p:sldLayoutId id="2147483768" r:id="rId5"/>
    <p:sldLayoutId id="2147483769" r:id="rId6"/>
    <p:sldLayoutId id="2147483770" r:id="rId7"/>
    <p:sldLayoutId id="2147483771" r:id="rId8"/>
    <p:sldLayoutId id="2147483772" r:id="rId9"/>
    <p:sldLayoutId id="2147483773" r:id="rId10"/>
    <p:sldLayoutId id="2147483774" r:id="rId11"/>
  </p:sldLayoutIdLst>
  <p:hf sldNum="0" hdr="0" ftr="0"/>
  <p:txStyles>
    <p:titleStyle>
      <a:lvl1pPr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2pPr>
      <a:lvl3pPr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3pPr>
      <a:lvl4pPr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4pPr>
      <a:lvl5pPr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5pPr>
      <a:lvl6pPr marL="2514600" indent="-228600"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6pPr>
      <a:lvl7pPr marL="2971800" indent="-228600"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7pPr>
      <a:lvl8pPr marL="3429000" indent="-228600"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8pPr>
      <a:lvl9pPr marL="3886200" indent="-228600"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9pPr>
    </p:titleStyle>
    <p:bodyStyle>
      <a:lvl1pPr marL="342900" indent="-342900" algn="l" defTabSz="449263" rtl="0" eaLnBrk="0" fontAlgn="base" hangingPunct="0">
        <a:lnSpc>
          <a:spcPct val="112000"/>
        </a:lnSpc>
        <a:spcBef>
          <a:spcPct val="0"/>
        </a:spcBef>
        <a:spcAft>
          <a:spcPts val="1425"/>
        </a:spcAft>
        <a:buClr>
          <a:srgbClr val="000000"/>
        </a:buClr>
        <a:buSzPct val="100000"/>
        <a:buFont typeface="Times New Roman" charset="0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lnSpc>
          <a:spcPct val="112000"/>
        </a:lnSpc>
        <a:spcBef>
          <a:spcPct val="0"/>
        </a:spcBef>
        <a:spcAft>
          <a:spcPts val="1138"/>
        </a:spcAft>
        <a:buClr>
          <a:srgbClr val="000000"/>
        </a:buClr>
        <a:buSzPct val="100000"/>
        <a:buFont typeface="Times New Roman" charset="0"/>
        <a:defRPr sz="24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6pPr>
      <a:lvl7pPr marL="29718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7pPr>
      <a:lvl8pPr marL="34290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8pPr>
      <a:lvl9pPr marL="38862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16.png"/><Relationship Id="rId6" Type="http://schemas.openxmlformats.org/officeDocument/2006/relationships/image" Target="../media/image17.jpeg"/><Relationship Id="rId7" Type="http://schemas.openxmlformats.org/officeDocument/2006/relationships/image" Target="../media/image18.jpg"/><Relationship Id="rId8" Type="http://schemas.openxmlformats.org/officeDocument/2006/relationships/image" Target="../media/image19.jpg"/><Relationship Id="rId9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1.gi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4" Type="http://schemas.openxmlformats.org/officeDocument/2006/relationships/image" Target="../media/image23.jpg"/><Relationship Id="rId5" Type="http://schemas.openxmlformats.org/officeDocument/2006/relationships/image" Target="../media/image24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4" Type="http://schemas.openxmlformats.org/officeDocument/2006/relationships/image" Target="../media/image26.jpg"/><Relationship Id="rId5" Type="http://schemas.openxmlformats.org/officeDocument/2006/relationships/image" Target="../media/image27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4" Type="http://schemas.openxmlformats.org/officeDocument/2006/relationships/image" Target="../media/image24.jpg"/><Relationship Id="rId5" Type="http://schemas.openxmlformats.org/officeDocument/2006/relationships/image" Target="../media/image29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jpeg"/><Relationship Id="rId5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4" Type="http://schemas.openxmlformats.org/officeDocument/2006/relationships/image" Target="../media/image31.jpg"/><Relationship Id="rId5" Type="http://schemas.openxmlformats.org/officeDocument/2006/relationships/image" Target="../media/image32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4" Type="http://schemas.openxmlformats.org/officeDocument/2006/relationships/image" Target="../media/image33.jpg"/><Relationship Id="rId5" Type="http://schemas.openxmlformats.org/officeDocument/2006/relationships/image" Target="../media/image34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4" Type="http://schemas.openxmlformats.org/officeDocument/2006/relationships/image" Target="../media/image35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4" Type="http://schemas.openxmlformats.org/officeDocument/2006/relationships/image" Target="../media/image39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4" Type="http://schemas.openxmlformats.org/officeDocument/2006/relationships/image" Target="../media/image41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42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4" Type="http://schemas.openxmlformats.org/officeDocument/2006/relationships/image" Target="../media/image44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4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Rectangle 1"/>
          <p:cNvSpPr>
            <a:spLocks noGrp="1" noChangeArrowheads="1"/>
          </p:cNvSpPr>
          <p:nvPr>
            <p:ph type="title"/>
          </p:nvPr>
        </p:nvSpPr>
        <p:spPr>
          <a:xfrm>
            <a:off x="639763" y="2102521"/>
            <a:ext cx="7772400" cy="616195"/>
          </a:xfrm>
          <a:ln/>
        </p:spPr>
        <p:txBody>
          <a:bodyPr lIns="90000" tIns="46800" rIns="90000" bIns="4680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dirty="0" smtClean="0"/>
              <a:t>Multiple return </a:t>
            </a:r>
            <a:r>
              <a:rPr lang="en-GB" dirty="0" err="1" smtClean="0"/>
              <a:t>lidar</a:t>
            </a:r>
            <a:r>
              <a:rPr lang="en-GB" dirty="0" smtClean="0"/>
              <a:t> data analysis</a:t>
            </a:r>
            <a:endParaRPr lang="en-GB" dirty="0"/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subTitle" idx="4294967295"/>
          </p:nvPr>
        </p:nvSpPr>
        <p:spPr bwMode="auto">
          <a:xfrm>
            <a:off x="1279525" y="3641725"/>
            <a:ext cx="6400800" cy="150690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pPr marL="0" indent="0" algn="ctr">
              <a:buFont typeface="Arial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800" dirty="0" smtClean="0">
                <a:solidFill>
                  <a:srgbClr val="004A4A"/>
                </a:solidFill>
              </a:rPr>
              <a:t>Multidimensional Geospatial </a:t>
            </a:r>
            <a:r>
              <a:rPr lang="en-GB" sz="2800" dirty="0" err="1" smtClean="0">
                <a:solidFill>
                  <a:srgbClr val="004A4A"/>
                </a:solidFill>
              </a:rPr>
              <a:t>Modeling</a:t>
            </a:r>
            <a:r>
              <a:rPr lang="en-GB" sz="2800" dirty="0">
                <a:solidFill>
                  <a:srgbClr val="004A4A"/>
                </a:solidFill>
              </a:rPr>
              <a:t>: </a:t>
            </a:r>
          </a:p>
          <a:p>
            <a:pPr marL="0" indent="0" algn="ctr">
              <a:buFont typeface="Arial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800" dirty="0">
                <a:solidFill>
                  <a:srgbClr val="004A4A"/>
                </a:solidFill>
              </a:rPr>
              <a:t>Lecture notes</a:t>
            </a:r>
          </a:p>
          <a:p>
            <a:pPr marL="0" indent="0" algn="ctr">
              <a:buFont typeface="Arial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800" dirty="0">
                <a:solidFill>
                  <a:srgbClr val="004A4A"/>
                </a:solidFill>
              </a:rPr>
              <a:t>Helena Mitasova, NCSU MEAS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25" y="5934075"/>
            <a:ext cx="1371600" cy="649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3506864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1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68" b="4955"/>
          <a:stretch>
            <a:fillRect/>
          </a:stretch>
        </p:blipFill>
        <p:spPr bwMode="auto">
          <a:xfrm>
            <a:off x="381000" y="1770063"/>
            <a:ext cx="8229600" cy="4406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t="14868" b="4955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5120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285750"/>
            <a:ext cx="7772400" cy="854075"/>
          </a:xfrm>
          <a:ln/>
        </p:spPr>
        <p:txBody>
          <a:bodyPr lIns="90000" tIns="46800" rIns="90000" bIns="46800"/>
          <a:lstStyle/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dirty="0" smtClean="0"/>
              <a:t>JR </a:t>
            </a:r>
            <a:r>
              <a:rPr lang="en-US" dirty="0" err="1" smtClean="0"/>
              <a:t>lidar</a:t>
            </a:r>
            <a:r>
              <a:rPr lang="en-US" dirty="0" smtClean="0"/>
              <a:t>: interpolated DSM</a:t>
            </a:r>
            <a:endParaRPr lang="en-US" dirty="0"/>
          </a:p>
        </p:txBody>
      </p:sp>
      <p:sp>
        <p:nvSpPr>
          <p:cNvPr id="5120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722438" y="1219200"/>
            <a:ext cx="5364162" cy="433388"/>
          </a:xfrm>
          <a:ln/>
        </p:spPr>
        <p:txBody>
          <a:bodyPr lIns="90000" tIns="46800" rIns="90000" bIns="46800"/>
          <a:lstStyle/>
          <a:p>
            <a:pPr>
              <a:spcBef>
                <a:spcPts val="500"/>
              </a:spcBef>
              <a:tabLst>
                <a:tab pos="34290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8013" algn="l"/>
                <a:tab pos="8685213" algn="l"/>
                <a:tab pos="9142413" algn="l"/>
              </a:tabLst>
            </a:pPr>
            <a:r>
              <a:rPr lang="en-GB" sz="2400" b="1" dirty="0"/>
              <a:t>1m DEM interpolated by </a:t>
            </a:r>
            <a:r>
              <a:rPr lang="en-GB" sz="2400" b="1" dirty="0" smtClean="0"/>
              <a:t>splines</a:t>
            </a:r>
            <a:endParaRPr lang="en-GB" sz="2400" b="1" dirty="0"/>
          </a:p>
        </p:txBody>
      </p:sp>
      <p:sp>
        <p:nvSpPr>
          <p:cNvPr id="2" name="Oval 1"/>
          <p:cNvSpPr/>
          <p:nvPr/>
        </p:nvSpPr>
        <p:spPr bwMode="auto">
          <a:xfrm>
            <a:off x="7391400" y="3505200"/>
            <a:ext cx="685800" cy="1524000"/>
          </a:xfrm>
          <a:prstGeom prst="ellips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0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FF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8262046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457200"/>
            <a:ext cx="7772400" cy="603250"/>
          </a:xfrm>
          <a:ln/>
        </p:spPr>
        <p:txBody>
          <a:bodyPr lIns="90000" tIns="46800" rIns="90000" bIns="4680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/>
              <a:t>Topo parameters from splines</a:t>
            </a:r>
          </a:p>
        </p:txBody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295400"/>
            <a:ext cx="7924800" cy="4396205"/>
          </a:xfrm>
          <a:ln/>
        </p:spPr>
        <p:txBody>
          <a:bodyPr wrap="square" lIns="90000" tIns="46800" rIns="90000" bIns="46800">
            <a:spAutoFit/>
          </a:bodyPr>
          <a:lstStyle/>
          <a:p>
            <a:pPr>
              <a:spcBef>
                <a:spcPts val="45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sz="2000" b="1" dirty="0" smtClean="0"/>
              <a:t>Lidar data: </a:t>
            </a:r>
          </a:p>
          <a:p>
            <a:pPr>
              <a:spcBef>
                <a:spcPts val="450"/>
              </a:spcBef>
              <a:buFont typeface="Arial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sz="2000" dirty="0" smtClean="0"/>
              <a:t>high resolution, noisy,</a:t>
            </a:r>
          </a:p>
          <a:p>
            <a:pPr>
              <a:spcBef>
                <a:spcPts val="450"/>
              </a:spcBef>
              <a:buFont typeface="Arial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sz="2000" dirty="0" smtClean="0"/>
              <a:t>landforms represented by 10s or 100s of points or grid cells</a:t>
            </a:r>
          </a:p>
          <a:p>
            <a:pPr>
              <a:spcBef>
                <a:spcPts val="45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en-GB" sz="2000" b="1" dirty="0" smtClean="0"/>
          </a:p>
          <a:p>
            <a:pPr>
              <a:spcBef>
                <a:spcPts val="45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sz="2000" dirty="0" smtClean="0"/>
              <a:t>Topographic analysis using </a:t>
            </a:r>
            <a:r>
              <a:rPr lang="en-GB" sz="2000" dirty="0"/>
              <a:t>3x3 </a:t>
            </a:r>
            <a:r>
              <a:rPr lang="en-GB" sz="2000" dirty="0" err="1" smtClean="0"/>
              <a:t>neighborhood</a:t>
            </a:r>
            <a:r>
              <a:rPr lang="en-GB" sz="2000" dirty="0" smtClean="0"/>
              <a:t> often leads to noisy patterns of curvatures</a:t>
            </a:r>
            <a:endParaRPr lang="en-GB" sz="2000" dirty="0"/>
          </a:p>
          <a:p>
            <a:pPr>
              <a:spcBef>
                <a:spcPts val="45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en-GB" sz="2000" b="1" dirty="0" smtClean="0"/>
          </a:p>
          <a:p>
            <a:pPr>
              <a:spcBef>
                <a:spcPts val="45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sz="2000" b="1" dirty="0" smtClean="0"/>
              <a:t>Splines: </a:t>
            </a:r>
          </a:p>
          <a:p>
            <a:pPr>
              <a:spcBef>
                <a:spcPts val="450"/>
              </a:spcBef>
              <a:buFont typeface="Arial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sz="2000" dirty="0" smtClean="0"/>
              <a:t>simultaneous </a:t>
            </a:r>
            <a:r>
              <a:rPr lang="en-GB" sz="2000" dirty="0"/>
              <a:t>computation </a:t>
            </a:r>
            <a:r>
              <a:rPr lang="en-GB" sz="2000" dirty="0" smtClean="0"/>
              <a:t>of parameters with </a:t>
            </a:r>
            <a:r>
              <a:rPr lang="en-GB" sz="2000" dirty="0"/>
              <a:t>interpolation - based on the original points</a:t>
            </a:r>
          </a:p>
          <a:p>
            <a:pPr>
              <a:spcBef>
                <a:spcPts val="450"/>
              </a:spcBef>
              <a:buFont typeface="Arial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sz="2000" dirty="0"/>
              <a:t>tens or hundreds of points can be used </a:t>
            </a:r>
            <a:endParaRPr lang="en-GB" sz="2000" dirty="0" smtClean="0"/>
          </a:p>
          <a:p>
            <a:pPr>
              <a:spcBef>
                <a:spcPts val="450"/>
              </a:spcBef>
              <a:buFont typeface="Arial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sz="2000" dirty="0" smtClean="0"/>
              <a:t>explicit </a:t>
            </a:r>
            <a:r>
              <a:rPr lang="en-GB" sz="2000" dirty="0"/>
              <a:t>equations for partial </a:t>
            </a:r>
            <a:r>
              <a:rPr lang="en-GB" sz="2000" dirty="0" smtClean="0"/>
              <a:t>derivatives: RST</a:t>
            </a:r>
          </a:p>
          <a:p>
            <a:pPr>
              <a:spcBef>
                <a:spcPts val="450"/>
              </a:spcBef>
              <a:buFont typeface="Arial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sz="2000" dirty="0" smtClean="0"/>
              <a:t>tuning </a:t>
            </a:r>
            <a:r>
              <a:rPr lang="en-GB" sz="2000" dirty="0"/>
              <a:t>the level of detail by tension and smoothing parameters</a:t>
            </a:r>
          </a:p>
        </p:txBody>
      </p:sp>
    </p:spTree>
    <p:extLst>
      <p:ext uri="{BB962C8B-B14F-4D97-AF65-F5344CB8AC3E}">
        <p14:creationId xmlns:p14="http://schemas.microsoft.com/office/powerpoint/2010/main" val="2199524317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1"/>
          <p:cNvSpPr>
            <a:spLocks noGrp="1" noChangeArrowheads="1"/>
          </p:cNvSpPr>
          <p:nvPr>
            <p:ph type="title"/>
          </p:nvPr>
        </p:nvSpPr>
        <p:spPr>
          <a:xfrm>
            <a:off x="685800" y="457200"/>
            <a:ext cx="7772400" cy="603250"/>
          </a:xfrm>
          <a:ln/>
        </p:spPr>
        <p:txBody>
          <a:bodyPr lIns="90000" tIns="46800" rIns="90000" bIns="4680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/>
              <a:t>Topo parameters from splines</a:t>
            </a:r>
          </a:p>
        </p:txBody>
      </p:sp>
      <p:sp>
        <p:nvSpPr>
          <p:cNvPr id="1433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81000" y="1143000"/>
            <a:ext cx="8305800" cy="1187429"/>
          </a:xfrm>
          <a:ln/>
        </p:spPr>
        <p:txBody>
          <a:bodyPr wrap="square" lIns="90000" tIns="46800" rIns="90000" bIns="46800">
            <a:spAutoFit/>
          </a:bodyPr>
          <a:lstStyle/>
          <a:p>
            <a:pPr>
              <a:spcBef>
                <a:spcPts val="450"/>
              </a:spcBef>
              <a:buFont typeface="Arial" charset="0"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sz="2000" dirty="0"/>
              <a:t>Tangential curvature at 1m resolution from multiple return </a:t>
            </a:r>
            <a:r>
              <a:rPr lang="en-GB" sz="2000" dirty="0" err="1"/>
              <a:t>lidar</a:t>
            </a:r>
            <a:r>
              <a:rPr lang="en-GB" sz="2000" dirty="0"/>
              <a:t> points</a:t>
            </a:r>
          </a:p>
          <a:p>
            <a:pPr>
              <a:spcBef>
                <a:spcPts val="450"/>
              </a:spcBef>
              <a:buFont typeface="Arial" charset="0"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sz="2400" b="1" dirty="0"/>
              <a:t>     </a:t>
            </a:r>
            <a:endParaRPr lang="en-GB" sz="2400" b="1" dirty="0" smtClean="0"/>
          </a:p>
          <a:p>
            <a:pPr>
              <a:spcBef>
                <a:spcPts val="450"/>
              </a:spcBef>
              <a:buFont typeface="Arial" charset="0"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sz="2400" b="1" dirty="0" smtClean="0"/>
              <a:t>                </a:t>
            </a:r>
            <a:r>
              <a:rPr lang="en-GB" sz="2400" dirty="0" smtClean="0"/>
              <a:t>high </a:t>
            </a:r>
            <a:r>
              <a:rPr lang="en-GB" sz="2400" dirty="0"/>
              <a:t>tension                         low tension</a:t>
            </a:r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2286000"/>
            <a:ext cx="3109913" cy="3321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2286000"/>
            <a:ext cx="3206750" cy="3411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4342" name="Rectangle 6"/>
          <p:cNvSpPr>
            <a:spLocks noChangeArrowheads="1"/>
          </p:cNvSpPr>
          <p:nvPr/>
        </p:nvSpPr>
        <p:spPr bwMode="auto">
          <a:xfrm>
            <a:off x="2616200" y="5715000"/>
            <a:ext cx="4165600" cy="376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000">
                <a:solidFill>
                  <a:schemeClr val="tx1"/>
                </a:solidFill>
              </a:rPr>
              <a:t>same data - very different results !!!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8187806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04800"/>
            <a:ext cx="7710488" cy="83185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Crests extraction from curvature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7772400" cy="990600"/>
          </a:xfrm>
        </p:spPr>
        <p:txBody>
          <a:bodyPr/>
          <a:lstStyle/>
          <a:p>
            <a:pPr>
              <a:defRPr/>
            </a:pPr>
            <a:r>
              <a:rPr lang="en-US" sz="2400" b="1" dirty="0" smtClean="0"/>
              <a:t>Tune the spline to capture desired level of detail </a:t>
            </a:r>
          </a:p>
          <a:p>
            <a:pPr>
              <a:defRPr/>
            </a:pPr>
            <a:r>
              <a:rPr lang="en-US" sz="2400" b="1" dirty="0" smtClean="0"/>
              <a:t>Extract crests based on profile curvature threshold</a:t>
            </a:r>
          </a:p>
        </p:txBody>
      </p:sp>
      <p:pic>
        <p:nvPicPr>
          <p:cNvPr id="219139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4191000"/>
            <a:ext cx="44958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9140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2514600"/>
            <a:ext cx="443865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9141" name="Picture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30" r="4538"/>
          <a:stretch/>
        </p:blipFill>
        <p:spPr bwMode="auto">
          <a:xfrm>
            <a:off x="363477" y="2438400"/>
            <a:ext cx="2989323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438400" y="5715000"/>
            <a:ext cx="5257800" cy="3531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smtClean="0">
                <a:solidFill>
                  <a:srgbClr val="000000"/>
                </a:solidFill>
              </a:rPr>
              <a:t>profile curvature                                    slope          </a:t>
            </a:r>
            <a:endParaRPr lang="en-US" sz="1800" b="1" dirty="0">
              <a:solidFill>
                <a:srgbClr val="000000"/>
              </a:solidFill>
            </a:endParaRPr>
          </a:p>
        </p:txBody>
      </p:sp>
      <p:pic>
        <p:nvPicPr>
          <p:cNvPr id="10" name="Picture 1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5764699"/>
            <a:ext cx="860425" cy="2551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182988" y="5753573"/>
            <a:ext cx="569612" cy="2662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000000"/>
                </a:solidFill>
              </a:rPr>
              <a:t>500m</a:t>
            </a:r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1600200" y="4800600"/>
            <a:ext cx="990600" cy="762000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0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7" name="Picture 6" descr="lg_erdep.jpg"/>
          <p:cNvPicPr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5361432"/>
            <a:ext cx="137160" cy="429768"/>
          </a:xfrm>
          <a:prstGeom prst="rect">
            <a:avLst/>
          </a:prstGeom>
        </p:spPr>
      </p:pic>
      <p:pic>
        <p:nvPicPr>
          <p:cNvPr id="8" name="Picture 7" descr="costlegend.jpg"/>
          <p:cNvPicPr>
            <a:picLocks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73" t="12325" r="52477" b="32665"/>
          <a:stretch/>
        </p:blipFill>
        <p:spPr>
          <a:xfrm>
            <a:off x="8077200" y="5029200"/>
            <a:ext cx="91440" cy="54864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5" name="TextBox 14"/>
          <p:cNvSpPr txBox="1"/>
          <p:nvPr/>
        </p:nvSpPr>
        <p:spPr>
          <a:xfrm>
            <a:off x="8144399" y="4972566"/>
            <a:ext cx="390001" cy="6662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 smtClean="0">
                <a:solidFill>
                  <a:srgbClr val="000000"/>
                </a:solidFill>
              </a:rPr>
              <a:t>40%</a:t>
            </a:r>
          </a:p>
          <a:p>
            <a:endParaRPr lang="en-US" sz="800" b="1" dirty="0">
              <a:solidFill>
                <a:srgbClr val="000000"/>
              </a:solidFill>
            </a:endParaRPr>
          </a:p>
          <a:p>
            <a:r>
              <a:rPr lang="en-US" sz="800" b="1" dirty="0" smtClean="0">
                <a:solidFill>
                  <a:srgbClr val="000000"/>
                </a:solidFill>
              </a:rPr>
              <a:t>20</a:t>
            </a:r>
          </a:p>
          <a:p>
            <a:endParaRPr lang="en-US" sz="800" b="1" dirty="0" smtClean="0">
              <a:solidFill>
                <a:srgbClr val="000000"/>
              </a:solidFill>
            </a:endParaRPr>
          </a:p>
          <a:p>
            <a:r>
              <a:rPr lang="en-US" sz="800" b="1" dirty="0" smtClean="0">
                <a:solidFill>
                  <a:srgbClr val="000000"/>
                </a:solidFill>
              </a:rPr>
              <a:t>0</a:t>
            </a:r>
            <a:endParaRPr lang="en-US" sz="800" b="1" dirty="0">
              <a:solidFill>
                <a:srgbClr val="00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57200" y="5353952"/>
            <a:ext cx="607859" cy="4372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 smtClean="0">
                <a:solidFill>
                  <a:srgbClr val="000000"/>
                </a:solidFill>
              </a:rPr>
              <a:t>concave</a:t>
            </a:r>
          </a:p>
          <a:p>
            <a:endParaRPr lang="en-US" sz="800" b="1" dirty="0">
              <a:solidFill>
                <a:srgbClr val="000000"/>
              </a:solidFill>
            </a:endParaRPr>
          </a:p>
          <a:p>
            <a:r>
              <a:rPr lang="en-US" sz="800" b="1" dirty="0" smtClean="0">
                <a:solidFill>
                  <a:srgbClr val="000000"/>
                </a:solidFill>
              </a:rPr>
              <a:t>convex</a:t>
            </a:r>
            <a:endParaRPr lang="en-US" sz="800" b="1" dirty="0">
              <a:solidFill>
                <a:srgbClr val="000000"/>
              </a:solidFill>
            </a:endParaRPr>
          </a:p>
        </p:txBody>
      </p:sp>
      <p:pic>
        <p:nvPicPr>
          <p:cNvPr id="17" name="Picture 16" descr="North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4953000"/>
            <a:ext cx="202406" cy="3810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8009039" y="2950094"/>
            <a:ext cx="982561" cy="16981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chemeClr val="tx1"/>
                </a:solidFill>
              </a:rPr>
              <a:t>tension:</a:t>
            </a:r>
          </a:p>
          <a:p>
            <a:endParaRPr lang="en-US" sz="1600" b="1" dirty="0">
              <a:solidFill>
                <a:schemeClr val="tx1"/>
              </a:solidFill>
            </a:endParaRPr>
          </a:p>
          <a:p>
            <a:r>
              <a:rPr lang="en-US" sz="1600" b="1" dirty="0" smtClean="0">
                <a:solidFill>
                  <a:schemeClr val="tx1"/>
                </a:solidFill>
              </a:rPr>
              <a:t>high</a:t>
            </a:r>
          </a:p>
          <a:p>
            <a:endParaRPr lang="en-US" sz="1600" b="1" dirty="0">
              <a:solidFill>
                <a:schemeClr val="tx1"/>
              </a:solidFill>
            </a:endParaRPr>
          </a:p>
          <a:p>
            <a:endParaRPr lang="en-US" sz="1600" b="1" dirty="0" smtClean="0">
              <a:solidFill>
                <a:schemeClr val="tx1"/>
              </a:solidFill>
            </a:endParaRPr>
          </a:p>
          <a:p>
            <a:endParaRPr lang="en-US" sz="1600" b="1" dirty="0">
              <a:solidFill>
                <a:schemeClr val="tx1"/>
              </a:solidFill>
            </a:endParaRPr>
          </a:p>
          <a:p>
            <a:r>
              <a:rPr lang="en-US" sz="1600" b="1" dirty="0" smtClean="0">
                <a:solidFill>
                  <a:schemeClr val="tx1"/>
                </a:solidFill>
              </a:rPr>
              <a:t>low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04800"/>
            <a:ext cx="7710488" cy="83185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Tuning the spline tension</a:t>
            </a:r>
            <a:endParaRPr lang="en-US" dirty="0"/>
          </a:p>
        </p:txBody>
      </p:sp>
      <p:pic>
        <p:nvPicPr>
          <p:cNvPr id="4" name="Picture 3" descr="GRSLmitasanim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3039" y="1600200"/>
            <a:ext cx="6668696" cy="343842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600200" y="5334000"/>
            <a:ext cx="5257800" cy="3531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smtClean="0">
                <a:solidFill>
                  <a:srgbClr val="000000"/>
                </a:solidFill>
              </a:rPr>
              <a:t>profile curvature                                    slope          </a:t>
            </a:r>
            <a:endParaRPr lang="en-US" sz="18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88066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450729"/>
            <a:ext cx="7772400" cy="616195"/>
          </a:xfrm>
          <a:ln/>
        </p:spPr>
        <p:txBody>
          <a:bodyPr lIns="90000" tIns="46800" rIns="90000" bIns="4680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dirty="0"/>
              <a:t>Lidar data for </a:t>
            </a:r>
            <a:r>
              <a:rPr lang="en-GB" dirty="0" err="1"/>
              <a:t>Mamoth</a:t>
            </a:r>
            <a:r>
              <a:rPr lang="en-GB" dirty="0"/>
              <a:t> Cave Park: </a:t>
            </a:r>
          </a:p>
        </p:txBody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295400"/>
            <a:ext cx="7924800" cy="3536841"/>
          </a:xfrm>
          <a:ln/>
        </p:spPr>
        <p:txBody>
          <a:bodyPr wrap="square" lIns="90000" tIns="46800" rIns="90000" bIns="46800">
            <a:spAutoFit/>
          </a:bodyPr>
          <a:lstStyle/>
          <a:p>
            <a:pPr>
              <a:spcBef>
                <a:spcPts val="45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en-GB" sz="2000" b="1" dirty="0"/>
          </a:p>
          <a:p>
            <a:pPr>
              <a:spcBef>
                <a:spcPts val="45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sz="2400" b="1" dirty="0" smtClean="0"/>
              <a:t>Technology: </a:t>
            </a:r>
            <a:r>
              <a:rPr lang="en-GB" sz="2400" dirty="0" smtClean="0"/>
              <a:t>waveform </a:t>
            </a:r>
            <a:r>
              <a:rPr lang="en-GB" sz="2400" dirty="0" err="1" smtClean="0"/>
              <a:t>lidar</a:t>
            </a:r>
            <a:r>
              <a:rPr lang="en-GB" sz="2400" dirty="0" smtClean="0"/>
              <a:t> </a:t>
            </a:r>
            <a:endParaRPr lang="en-GB" sz="2400" dirty="0" smtClean="0"/>
          </a:p>
          <a:p>
            <a:pPr>
              <a:spcBef>
                <a:spcPts val="45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en-GB" sz="2400" b="1" dirty="0"/>
          </a:p>
          <a:p>
            <a:pPr>
              <a:spcBef>
                <a:spcPts val="45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sz="2400" b="1" dirty="0" smtClean="0"/>
              <a:t>Data</a:t>
            </a:r>
            <a:r>
              <a:rPr lang="en-GB" sz="2400" b="1" dirty="0" smtClean="0"/>
              <a:t>: </a:t>
            </a:r>
          </a:p>
          <a:p>
            <a:pPr>
              <a:spcBef>
                <a:spcPts val="450"/>
              </a:spcBef>
              <a:buFont typeface="Arial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sz="2400" dirty="0" smtClean="0"/>
              <a:t>tile scheme</a:t>
            </a:r>
          </a:p>
          <a:p>
            <a:pPr>
              <a:spcBef>
                <a:spcPts val="450"/>
              </a:spcBef>
              <a:buFont typeface="Arial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sz="2400" dirty="0" smtClean="0"/>
              <a:t>classified point cloud (</a:t>
            </a:r>
            <a:r>
              <a:rPr lang="en-GB" sz="2400" dirty="0" err="1" smtClean="0"/>
              <a:t>EarthEye</a:t>
            </a:r>
            <a:r>
              <a:rPr lang="en-GB" sz="2400" dirty="0" smtClean="0"/>
              <a:t> and </a:t>
            </a:r>
            <a:r>
              <a:rPr lang="en-GB" sz="2400" dirty="0" err="1" smtClean="0"/>
              <a:t>las</a:t>
            </a:r>
            <a:r>
              <a:rPr lang="en-GB" sz="2400" dirty="0" smtClean="0"/>
              <a:t> format) </a:t>
            </a:r>
            <a:r>
              <a:rPr lang="en-US" sz="2400" dirty="0" smtClean="0"/>
              <a:t>–</a:t>
            </a:r>
            <a:r>
              <a:rPr lang="en-GB" sz="2400" dirty="0" smtClean="0"/>
              <a:t> run </a:t>
            </a:r>
            <a:r>
              <a:rPr lang="en-GB" sz="2400" dirty="0" err="1" smtClean="0"/>
              <a:t>lasinfo</a:t>
            </a:r>
            <a:endParaRPr lang="en-GB" sz="2400" dirty="0" smtClean="0"/>
          </a:p>
          <a:p>
            <a:pPr>
              <a:spcBef>
                <a:spcPts val="450"/>
              </a:spcBef>
              <a:buFont typeface="Arial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sz="2400" dirty="0" smtClean="0"/>
              <a:t>raw full waveform in </a:t>
            </a:r>
            <a:r>
              <a:rPr lang="en-GB" sz="2400" dirty="0" err="1" smtClean="0"/>
              <a:t>lwv</a:t>
            </a:r>
            <a:r>
              <a:rPr lang="en-GB" sz="2400" dirty="0" smtClean="0"/>
              <a:t> format</a:t>
            </a:r>
          </a:p>
          <a:p>
            <a:pPr>
              <a:spcBef>
                <a:spcPts val="450"/>
              </a:spcBef>
              <a:buFont typeface="Arial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sz="2400" dirty="0" smtClean="0"/>
              <a:t>imagery</a:t>
            </a:r>
          </a:p>
        </p:txBody>
      </p:sp>
    </p:spTree>
    <p:extLst>
      <p:ext uri="{BB962C8B-B14F-4D97-AF65-F5344CB8AC3E}">
        <p14:creationId xmlns:p14="http://schemas.microsoft.com/office/powerpoint/2010/main" val="169758599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04800"/>
            <a:ext cx="7710488" cy="83185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Mammoth Cave Park: Canopy</a:t>
            </a:r>
            <a:endParaRPr lang="en-US" dirty="0"/>
          </a:p>
        </p:txBody>
      </p:sp>
      <p:pic>
        <p:nvPicPr>
          <p:cNvPr id="4" name="Picture 3" descr="Mamoth_canopy06m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295400"/>
            <a:ext cx="4267200" cy="3239606"/>
          </a:xfrm>
          <a:prstGeom prst="rect">
            <a:avLst/>
          </a:prstGeom>
        </p:spPr>
      </p:pic>
      <p:pic>
        <p:nvPicPr>
          <p:cNvPr id="5" name="Picture 4" descr="Mamoth_canopy_pcurv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5844" y="1447800"/>
            <a:ext cx="4007809" cy="2590800"/>
          </a:xfrm>
          <a:prstGeom prst="rect">
            <a:avLst/>
          </a:prstGeom>
        </p:spPr>
      </p:pic>
      <p:pic>
        <p:nvPicPr>
          <p:cNvPr id="6" name="Picture 5" descr="Mamoth_canopy_cut3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4572000"/>
            <a:ext cx="6324600" cy="186921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447800" y="4495800"/>
            <a:ext cx="1673355" cy="3531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000000"/>
                </a:solidFill>
              </a:rPr>
              <a:t>Canopy height</a:t>
            </a:r>
            <a:endParaRPr lang="en-US" sz="1800" dirty="0">
              <a:solidFill>
                <a:srgbClr val="0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172200" y="4114800"/>
            <a:ext cx="2686402" cy="6107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000000"/>
                </a:solidFill>
              </a:rPr>
              <a:t>Profile curvature </a:t>
            </a:r>
          </a:p>
          <a:p>
            <a:r>
              <a:rPr lang="en-US" sz="1800" dirty="0" smtClean="0">
                <a:solidFill>
                  <a:srgbClr val="000000"/>
                </a:solidFill>
              </a:rPr>
              <a:t>of the first return surface</a:t>
            </a:r>
            <a:endParaRPr lang="en-US" sz="18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26801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04800"/>
            <a:ext cx="7710488" cy="83185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Mammoth Cave </a:t>
            </a:r>
            <a:r>
              <a:rPr lang="en-US" dirty="0" smtClean="0"/>
              <a:t>Park</a:t>
            </a:r>
            <a:endParaRPr lang="en-US" dirty="0"/>
          </a:p>
        </p:txBody>
      </p:sp>
      <p:pic>
        <p:nvPicPr>
          <p:cNvPr id="5" name="Picture 4" descr="Mamoth_groundslope03m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378" y="3886200"/>
            <a:ext cx="3531107" cy="2667000"/>
          </a:xfrm>
          <a:prstGeom prst="rect">
            <a:avLst/>
          </a:prstGeom>
        </p:spPr>
      </p:pic>
      <p:pic>
        <p:nvPicPr>
          <p:cNvPr id="6" name="Picture 5" descr="Mamoth_ground03m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853" y="1194373"/>
            <a:ext cx="3408347" cy="261562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410200" y="1905000"/>
            <a:ext cx="2023611" cy="3821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0000"/>
                </a:solidFill>
              </a:rPr>
              <a:t>profile curvature</a:t>
            </a:r>
            <a:endParaRPr lang="en-US" sz="2000" dirty="0">
              <a:solidFill>
                <a:srgbClr val="0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85800" y="990600"/>
            <a:ext cx="2451788" cy="3821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tx1"/>
                </a:solidFill>
              </a:rPr>
              <a:t>bare earth elevation 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33400" y="3732644"/>
            <a:ext cx="2038263" cy="3821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tx1"/>
                </a:solidFill>
              </a:rPr>
              <a:t>bare earth slope </a:t>
            </a:r>
            <a:endParaRPr lang="en-US" sz="2000" dirty="0">
              <a:solidFill>
                <a:schemeClr val="tx1"/>
              </a:solidFill>
            </a:endParaRPr>
          </a:p>
        </p:txBody>
      </p:sp>
      <p:pic>
        <p:nvPicPr>
          <p:cNvPr id="11" name="Picture 10" descr="Mamoth_groundpcurv03m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2514600"/>
            <a:ext cx="4297537" cy="327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79818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04800"/>
            <a:ext cx="7710488" cy="83185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Mammoth Cave </a:t>
            </a:r>
            <a:r>
              <a:rPr lang="en-US" dirty="0" smtClean="0"/>
              <a:t>Park</a:t>
            </a:r>
            <a:endParaRPr lang="en-US" dirty="0"/>
          </a:p>
        </p:txBody>
      </p:sp>
      <p:pic>
        <p:nvPicPr>
          <p:cNvPr id="4" name="Picture 3" descr="mamoth_ptdensity.png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574" r="9233"/>
          <a:stretch/>
        </p:blipFill>
        <p:spPr>
          <a:xfrm>
            <a:off x="835511" y="3200400"/>
            <a:ext cx="4346089" cy="195965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048000" y="1295400"/>
            <a:ext cx="3035757" cy="3821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0000"/>
                </a:solidFill>
              </a:rPr>
              <a:t>Number of points per cell</a:t>
            </a:r>
            <a:endParaRPr lang="en-US" sz="2000" dirty="0">
              <a:solidFill>
                <a:srgbClr val="000000"/>
              </a:solidFill>
            </a:endParaRPr>
          </a:p>
        </p:txBody>
      </p:sp>
      <p:pic>
        <p:nvPicPr>
          <p:cNvPr id="6" name="Picture 5" descr="mamoth_ptdensity_all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5" r="5244"/>
          <a:stretch/>
        </p:blipFill>
        <p:spPr>
          <a:xfrm>
            <a:off x="1143000" y="1695284"/>
            <a:ext cx="6400800" cy="4458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02884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est_isos_IHtop_n3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1447800"/>
            <a:ext cx="3357308" cy="29591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04800"/>
            <a:ext cx="7710488" cy="83185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Indian Hill: 3D point density</a:t>
            </a:r>
            <a:endParaRPr lang="en-US" dirty="0"/>
          </a:p>
        </p:txBody>
      </p:sp>
      <p:pic>
        <p:nvPicPr>
          <p:cNvPr id="6" name="Picture 5" descr="Mamoth_canopy_cut3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4648200"/>
            <a:ext cx="6324600" cy="1869214"/>
          </a:xfrm>
          <a:prstGeom prst="rect">
            <a:avLst/>
          </a:prstGeom>
        </p:spPr>
      </p:pic>
      <p:pic>
        <p:nvPicPr>
          <p:cNvPr id="8" name="Picture 7" descr="mamoth_ptdensity_all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782" t="50782" r="5424" b="15325"/>
          <a:stretch/>
        </p:blipFill>
        <p:spPr>
          <a:xfrm>
            <a:off x="609600" y="2228196"/>
            <a:ext cx="3547401" cy="1962804"/>
          </a:xfrm>
          <a:prstGeom prst="rect">
            <a:avLst/>
          </a:prstGeom>
        </p:spPr>
      </p:pic>
      <p:sp>
        <p:nvSpPr>
          <p:cNvPr id="17" name="Cube 16"/>
          <p:cNvSpPr/>
          <p:nvPr/>
        </p:nvSpPr>
        <p:spPr bwMode="auto">
          <a:xfrm>
            <a:off x="4800600" y="4724400"/>
            <a:ext cx="1524000" cy="685800"/>
          </a:xfrm>
          <a:prstGeom prst="cub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0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cxnSp>
        <p:nvCxnSpPr>
          <p:cNvPr id="21" name="Straight Arrow Connector 20"/>
          <p:cNvCxnSpPr/>
          <p:nvPr/>
        </p:nvCxnSpPr>
        <p:spPr bwMode="auto">
          <a:xfrm flipV="1">
            <a:off x="5791200" y="3505200"/>
            <a:ext cx="304800" cy="1219200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22" name="TextBox 21"/>
          <p:cNvSpPr txBox="1"/>
          <p:nvPr/>
        </p:nvSpPr>
        <p:spPr>
          <a:xfrm>
            <a:off x="6781800" y="4419600"/>
            <a:ext cx="2237562" cy="8683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000000"/>
                </a:solidFill>
              </a:rPr>
              <a:t>Bare ground</a:t>
            </a:r>
          </a:p>
          <a:p>
            <a:r>
              <a:rPr lang="en-US" sz="1800" dirty="0" smtClean="0">
                <a:solidFill>
                  <a:srgbClr val="000000"/>
                </a:solidFill>
              </a:rPr>
              <a:t>with canopy surface</a:t>
            </a:r>
          </a:p>
          <a:p>
            <a:r>
              <a:rPr lang="en-US" sz="1800" dirty="0" err="1" smtClean="0">
                <a:solidFill>
                  <a:srgbClr val="000000"/>
                </a:solidFill>
              </a:rPr>
              <a:t>crossection</a:t>
            </a:r>
            <a:endParaRPr lang="en-US" sz="1800" dirty="0">
              <a:solidFill>
                <a:srgbClr val="0000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62000" y="4191000"/>
            <a:ext cx="2710999" cy="6107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000000"/>
                </a:solidFill>
              </a:rPr>
              <a:t>All point density in top of</a:t>
            </a:r>
          </a:p>
          <a:p>
            <a:r>
              <a:rPr lang="en-US" sz="1800" dirty="0" smtClean="0">
                <a:solidFill>
                  <a:srgbClr val="000000"/>
                </a:solidFill>
              </a:rPr>
              <a:t>Indian Hill</a:t>
            </a:r>
            <a:endParaRPr lang="en-US" sz="1800" dirty="0">
              <a:solidFill>
                <a:srgbClr val="00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191000" y="1143000"/>
            <a:ext cx="3417898" cy="6107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err="1" smtClean="0">
                <a:solidFill>
                  <a:srgbClr val="000000"/>
                </a:solidFill>
              </a:rPr>
              <a:t>Isosurfaces</a:t>
            </a:r>
            <a:r>
              <a:rPr lang="en-US" sz="1800" dirty="0" smtClean="0">
                <a:solidFill>
                  <a:srgbClr val="000000"/>
                </a:solidFill>
              </a:rPr>
              <a:t> of 30points/1m cell, </a:t>
            </a:r>
          </a:p>
          <a:p>
            <a:r>
              <a:rPr lang="en-US" sz="1800" dirty="0" smtClean="0">
                <a:solidFill>
                  <a:srgbClr val="000000"/>
                </a:solidFill>
              </a:rPr>
              <a:t>0-24m above ground</a:t>
            </a:r>
            <a:endParaRPr lang="en-US" sz="1800" dirty="0">
              <a:solidFill>
                <a:srgbClr val="00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09600" y="1219200"/>
            <a:ext cx="3093114" cy="3821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0000"/>
                </a:solidFill>
              </a:rPr>
              <a:t>Binning into voxel models</a:t>
            </a:r>
            <a:endParaRPr lang="en-US" sz="20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62330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1"/>
          <p:cNvSpPr>
            <a:spLocks noGrp="1" noChangeArrowheads="1"/>
          </p:cNvSpPr>
          <p:nvPr>
            <p:ph type="title"/>
          </p:nvPr>
        </p:nvSpPr>
        <p:spPr>
          <a:xfrm>
            <a:off x="685800" y="285750"/>
            <a:ext cx="7772400" cy="854075"/>
          </a:xfrm>
          <a:ln/>
        </p:spPr>
        <p:txBody>
          <a:bodyPr lIns="90000" tIns="46800" rIns="90000" bIns="4680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/>
              <a:t>Airborne Remote Sensing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249488"/>
            <a:ext cx="2286000" cy="2835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0243" name="Text Box 3"/>
          <p:cNvSpPr txBox="1">
            <a:spLocks noChangeArrowheads="1"/>
          </p:cNvSpPr>
          <p:nvPr/>
        </p:nvSpPr>
        <p:spPr bwMode="auto">
          <a:xfrm>
            <a:off x="822325" y="1279525"/>
            <a:ext cx="1384300" cy="42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5000" rIns="90000" bIns="450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5pPr>
            <a:lvl6pPr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6pPr>
            <a:lvl7pPr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7pPr>
            <a:lvl8pPr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8pPr>
            <a:lvl9pPr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GB"/>
              <a:t>Sensors:</a:t>
            </a:r>
          </a:p>
        </p:txBody>
      </p:sp>
      <p:sp>
        <p:nvSpPr>
          <p:cNvPr id="10244" name="Text Box 4"/>
          <p:cNvSpPr txBox="1">
            <a:spLocks noChangeArrowheads="1"/>
          </p:cNvSpPr>
          <p:nvPr/>
        </p:nvSpPr>
        <p:spPr bwMode="auto">
          <a:xfrm>
            <a:off x="2667000" y="1295400"/>
            <a:ext cx="2519363" cy="768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5000" rIns="90000" bIns="450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5pPr>
            <a:lvl6pPr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6pPr>
            <a:lvl7pPr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7pPr>
            <a:lvl8pPr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8pPr>
            <a:lvl9pPr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GB"/>
              <a:t>Data: x,y,z points</a:t>
            </a:r>
          </a:p>
          <a:p>
            <a:r>
              <a:rPr lang="en-GB"/>
              <a:t>1 point per 0.3m</a:t>
            </a:r>
          </a:p>
        </p:txBody>
      </p:sp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5275" y="2286000"/>
            <a:ext cx="2703513" cy="2835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0246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85" r="14989"/>
          <a:stretch>
            <a:fillRect/>
          </a:stretch>
        </p:blipFill>
        <p:spPr bwMode="auto">
          <a:xfrm>
            <a:off x="5668963" y="2163763"/>
            <a:ext cx="2743200" cy="3689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24985" r="14989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0247" name="Oval 7"/>
          <p:cNvSpPr>
            <a:spLocks noChangeArrowheads="1"/>
          </p:cNvSpPr>
          <p:nvPr/>
        </p:nvSpPr>
        <p:spPr bwMode="auto">
          <a:xfrm>
            <a:off x="3475038" y="3475038"/>
            <a:ext cx="1828800" cy="1096962"/>
          </a:xfrm>
          <a:prstGeom prst="ellipse">
            <a:avLst/>
          </a:prstGeom>
          <a:noFill/>
          <a:ln w="1836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48" name="Oval 8"/>
          <p:cNvSpPr>
            <a:spLocks noChangeArrowheads="1"/>
          </p:cNvSpPr>
          <p:nvPr/>
        </p:nvSpPr>
        <p:spPr bwMode="auto">
          <a:xfrm>
            <a:off x="6765925" y="3292475"/>
            <a:ext cx="1006475" cy="639763"/>
          </a:xfrm>
          <a:prstGeom prst="ellipse">
            <a:avLst/>
          </a:prstGeom>
          <a:noFill/>
          <a:ln w="1836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50" name="Text Box 10"/>
          <p:cNvSpPr txBox="1">
            <a:spLocks noChangeArrowheads="1"/>
          </p:cNvSpPr>
          <p:nvPr/>
        </p:nvSpPr>
        <p:spPr bwMode="auto">
          <a:xfrm>
            <a:off x="5638800" y="1295400"/>
            <a:ext cx="2638425" cy="768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5000" rIns="90000" bIns="450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5pPr>
            <a:lvl6pPr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6pPr>
            <a:lvl7pPr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7pPr>
            <a:lvl8pPr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8pPr>
            <a:lvl9pPr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GB"/>
              <a:t>Orthophotography</a:t>
            </a:r>
          </a:p>
          <a:p>
            <a:r>
              <a:rPr lang="en-GB"/>
              <a:t>0.15m resolution</a:t>
            </a:r>
          </a:p>
        </p:txBody>
      </p:sp>
    </p:spTree>
    <p:extLst>
      <p:ext uri="{BB962C8B-B14F-4D97-AF65-F5344CB8AC3E}">
        <p14:creationId xmlns:p14="http://schemas.microsoft.com/office/powerpoint/2010/main" val="1696751637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04800"/>
            <a:ext cx="7710488" cy="83185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Indian Hill 3D point density</a:t>
            </a:r>
            <a:endParaRPr lang="en-US" dirty="0"/>
          </a:p>
        </p:txBody>
      </p:sp>
      <p:pic>
        <p:nvPicPr>
          <p:cNvPr id="6" name="Picture 5" descr="Mamoth_canopy_cut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4648200"/>
            <a:ext cx="6324600" cy="1869214"/>
          </a:xfrm>
          <a:prstGeom prst="rect">
            <a:avLst/>
          </a:prstGeom>
        </p:spPr>
      </p:pic>
      <p:pic>
        <p:nvPicPr>
          <p:cNvPr id="3" name="Picture 2" descr="test_isos_IHtop_n15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72" t="14161" r="5818" b="10037"/>
          <a:stretch/>
        </p:blipFill>
        <p:spPr>
          <a:xfrm>
            <a:off x="4800600" y="1846357"/>
            <a:ext cx="3920965" cy="1811243"/>
          </a:xfrm>
          <a:prstGeom prst="rect">
            <a:avLst/>
          </a:prstGeom>
        </p:spPr>
      </p:pic>
      <p:sp>
        <p:nvSpPr>
          <p:cNvPr id="17" name="Cube 16"/>
          <p:cNvSpPr/>
          <p:nvPr/>
        </p:nvSpPr>
        <p:spPr bwMode="auto">
          <a:xfrm>
            <a:off x="4800600" y="4724400"/>
            <a:ext cx="1524000" cy="685800"/>
          </a:xfrm>
          <a:prstGeom prst="cub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0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cxnSp>
        <p:nvCxnSpPr>
          <p:cNvPr id="21" name="Straight Arrow Connector 20"/>
          <p:cNvCxnSpPr/>
          <p:nvPr/>
        </p:nvCxnSpPr>
        <p:spPr bwMode="auto">
          <a:xfrm flipV="1">
            <a:off x="5791200" y="3505200"/>
            <a:ext cx="304800" cy="1219200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22" name="TextBox 21"/>
          <p:cNvSpPr txBox="1"/>
          <p:nvPr/>
        </p:nvSpPr>
        <p:spPr>
          <a:xfrm>
            <a:off x="6781800" y="4419600"/>
            <a:ext cx="2237562" cy="8683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000000"/>
                </a:solidFill>
              </a:rPr>
              <a:t>Bare ground</a:t>
            </a:r>
          </a:p>
          <a:p>
            <a:r>
              <a:rPr lang="en-US" sz="1800" dirty="0" smtClean="0">
                <a:solidFill>
                  <a:srgbClr val="000000"/>
                </a:solidFill>
              </a:rPr>
              <a:t>with canopy surface</a:t>
            </a:r>
          </a:p>
          <a:p>
            <a:r>
              <a:rPr lang="en-US" sz="1800" dirty="0" err="1" smtClean="0">
                <a:solidFill>
                  <a:srgbClr val="000000"/>
                </a:solidFill>
              </a:rPr>
              <a:t>crossection</a:t>
            </a:r>
            <a:endParaRPr lang="en-US" sz="1800" dirty="0">
              <a:solidFill>
                <a:srgbClr val="00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029200" y="1143000"/>
            <a:ext cx="3417898" cy="6107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err="1" smtClean="0">
                <a:solidFill>
                  <a:srgbClr val="000000"/>
                </a:solidFill>
              </a:rPr>
              <a:t>Isosurfaces</a:t>
            </a:r>
            <a:r>
              <a:rPr lang="en-US" sz="1800" dirty="0" smtClean="0">
                <a:solidFill>
                  <a:srgbClr val="000000"/>
                </a:solidFill>
              </a:rPr>
              <a:t> of 15 points/1m cell</a:t>
            </a:r>
          </a:p>
          <a:p>
            <a:r>
              <a:rPr lang="en-US" sz="1800" dirty="0" smtClean="0">
                <a:solidFill>
                  <a:srgbClr val="000000"/>
                </a:solidFill>
              </a:rPr>
              <a:t>0-24m above ground</a:t>
            </a:r>
            <a:endParaRPr lang="en-US" sz="1800" dirty="0">
              <a:solidFill>
                <a:srgbClr val="000000"/>
              </a:solidFill>
            </a:endParaRPr>
          </a:p>
        </p:txBody>
      </p:sp>
      <p:pic>
        <p:nvPicPr>
          <p:cNvPr id="25" name="Picture 24" descr="test_isos_IHtop_n20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676400"/>
            <a:ext cx="3992820" cy="2057400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762000" y="1143000"/>
            <a:ext cx="3417898" cy="6107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err="1" smtClean="0">
                <a:solidFill>
                  <a:srgbClr val="000000"/>
                </a:solidFill>
              </a:rPr>
              <a:t>Isosurfaces</a:t>
            </a:r>
            <a:r>
              <a:rPr lang="en-US" sz="1800" dirty="0" smtClean="0">
                <a:solidFill>
                  <a:srgbClr val="000000"/>
                </a:solidFill>
              </a:rPr>
              <a:t> of 20 points/1m cell</a:t>
            </a:r>
          </a:p>
          <a:p>
            <a:r>
              <a:rPr lang="en-US" sz="1800" dirty="0" smtClean="0">
                <a:solidFill>
                  <a:srgbClr val="000000"/>
                </a:solidFill>
              </a:rPr>
              <a:t>0-24m above ground</a:t>
            </a:r>
            <a:endParaRPr lang="en-US" sz="1800" dirty="0">
              <a:solidFill>
                <a:srgbClr val="000000"/>
              </a:solidFill>
            </a:endParaRPr>
          </a:p>
        </p:txBody>
      </p:sp>
      <p:cxnSp>
        <p:nvCxnSpPr>
          <p:cNvPr id="27" name="Straight Arrow Connector 26"/>
          <p:cNvCxnSpPr/>
          <p:nvPr/>
        </p:nvCxnSpPr>
        <p:spPr bwMode="auto">
          <a:xfrm flipH="1" flipV="1">
            <a:off x="3733800" y="3581400"/>
            <a:ext cx="2057400" cy="1066800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40212391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04800"/>
            <a:ext cx="7710488" cy="83185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Mammoth Cave Park: Canopy</a:t>
            </a:r>
            <a:endParaRPr lang="en-US" dirty="0"/>
          </a:p>
        </p:txBody>
      </p:sp>
      <p:pic>
        <p:nvPicPr>
          <p:cNvPr id="6" name="Picture 5" descr="Mamoth_canopy_cut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4648200"/>
            <a:ext cx="6324600" cy="1869214"/>
          </a:xfrm>
          <a:prstGeom prst="rect">
            <a:avLst/>
          </a:prstGeom>
        </p:spPr>
      </p:pic>
      <p:sp>
        <p:nvSpPr>
          <p:cNvPr id="17" name="Cube 16"/>
          <p:cNvSpPr/>
          <p:nvPr/>
        </p:nvSpPr>
        <p:spPr bwMode="auto">
          <a:xfrm>
            <a:off x="6477000" y="4724400"/>
            <a:ext cx="1524000" cy="685800"/>
          </a:xfrm>
          <a:prstGeom prst="cub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0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629400" y="1892990"/>
            <a:ext cx="2289546" cy="1383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err="1" smtClean="0">
                <a:solidFill>
                  <a:srgbClr val="000000"/>
                </a:solidFill>
              </a:rPr>
              <a:t>Isosurfaces</a:t>
            </a:r>
            <a:r>
              <a:rPr lang="en-US" sz="1800" dirty="0" smtClean="0">
                <a:solidFill>
                  <a:srgbClr val="000000"/>
                </a:solidFill>
              </a:rPr>
              <a:t> of </a:t>
            </a:r>
          </a:p>
          <a:p>
            <a:r>
              <a:rPr lang="en-US" sz="1800" dirty="0" smtClean="0">
                <a:solidFill>
                  <a:srgbClr val="000000"/>
                </a:solidFill>
              </a:rPr>
              <a:t>20 points/1m cell</a:t>
            </a:r>
          </a:p>
          <a:p>
            <a:endParaRPr lang="en-US" sz="1800" dirty="0">
              <a:solidFill>
                <a:srgbClr val="000000"/>
              </a:solidFill>
            </a:endParaRPr>
          </a:p>
          <a:p>
            <a:r>
              <a:rPr lang="en-US" sz="1800" dirty="0" smtClean="0">
                <a:solidFill>
                  <a:srgbClr val="000000"/>
                </a:solidFill>
              </a:rPr>
              <a:t>at 4m and 20m</a:t>
            </a:r>
          </a:p>
          <a:p>
            <a:r>
              <a:rPr lang="en-US" sz="1800" dirty="0" smtClean="0">
                <a:solidFill>
                  <a:srgbClr val="000000"/>
                </a:solidFill>
              </a:rPr>
              <a:t>height above ground</a:t>
            </a:r>
            <a:endParaRPr lang="en-US" sz="1800" dirty="0">
              <a:solidFill>
                <a:srgbClr val="000000"/>
              </a:solidFill>
            </a:endParaRPr>
          </a:p>
        </p:txBody>
      </p:sp>
      <p:pic>
        <p:nvPicPr>
          <p:cNvPr id="4" name="Picture 3" descr="test_isos_IHtop_n20at5m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116" y="1676400"/>
            <a:ext cx="3265484" cy="2971800"/>
          </a:xfrm>
          <a:prstGeom prst="rect">
            <a:avLst/>
          </a:prstGeom>
        </p:spPr>
      </p:pic>
      <p:pic>
        <p:nvPicPr>
          <p:cNvPr id="3" name="Picture 2" descr="test_isos_IHtop_n20at20m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1524000"/>
            <a:ext cx="3086485" cy="3223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54126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04800"/>
            <a:ext cx="7710488" cy="83185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Mammoth Cave Park: Canopy</a:t>
            </a:r>
            <a:endParaRPr lang="en-US" dirty="0"/>
          </a:p>
        </p:txBody>
      </p:sp>
      <p:pic>
        <p:nvPicPr>
          <p:cNvPr id="6" name="Picture 5" descr="Mamoth_canopy_cut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4648200"/>
            <a:ext cx="6324600" cy="1869214"/>
          </a:xfrm>
          <a:prstGeom prst="rect">
            <a:avLst/>
          </a:prstGeom>
        </p:spPr>
      </p:pic>
      <p:sp>
        <p:nvSpPr>
          <p:cNvPr id="17" name="Cube 16"/>
          <p:cNvSpPr/>
          <p:nvPr/>
        </p:nvSpPr>
        <p:spPr bwMode="auto">
          <a:xfrm>
            <a:off x="6477000" y="4724400"/>
            <a:ext cx="1524000" cy="685800"/>
          </a:xfrm>
          <a:prstGeom prst="cub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0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429193" y="1892990"/>
            <a:ext cx="800407" cy="3531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000000"/>
                </a:solidFill>
              </a:rPr>
              <a:t>Slices</a:t>
            </a:r>
            <a:endParaRPr lang="en-US" sz="1800" dirty="0">
              <a:solidFill>
                <a:srgbClr val="000000"/>
              </a:solidFill>
            </a:endParaRPr>
          </a:p>
        </p:txBody>
      </p:sp>
      <p:pic>
        <p:nvPicPr>
          <p:cNvPr id="5" name="Picture 4" descr="test_slices_densities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393" y="1295400"/>
            <a:ext cx="6223000" cy="3048000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 bwMode="auto">
          <a:xfrm>
            <a:off x="1409393" y="2895600"/>
            <a:ext cx="2362200" cy="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0" name="Straight Connector 9"/>
          <p:cNvCxnSpPr/>
          <p:nvPr/>
        </p:nvCxnSpPr>
        <p:spPr bwMode="auto">
          <a:xfrm>
            <a:off x="3771593" y="2895600"/>
            <a:ext cx="3352800" cy="114300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2" name="Straight Connector 11"/>
          <p:cNvCxnSpPr/>
          <p:nvPr/>
        </p:nvCxnSpPr>
        <p:spPr bwMode="auto">
          <a:xfrm flipV="1">
            <a:off x="3847793" y="2286000"/>
            <a:ext cx="0" cy="60960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3" name="TextBox 12"/>
          <p:cNvSpPr txBox="1"/>
          <p:nvPr/>
        </p:nvSpPr>
        <p:spPr>
          <a:xfrm>
            <a:off x="609600" y="2133600"/>
            <a:ext cx="633707" cy="8683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000000"/>
                </a:solidFill>
              </a:rPr>
              <a:t>24m</a:t>
            </a:r>
          </a:p>
          <a:p>
            <a:endParaRPr lang="en-US" sz="1800" dirty="0">
              <a:solidFill>
                <a:srgbClr val="000000"/>
              </a:solidFill>
            </a:endParaRPr>
          </a:p>
          <a:p>
            <a:r>
              <a:rPr lang="en-US" sz="1800" dirty="0" smtClean="0">
                <a:solidFill>
                  <a:srgbClr val="000000"/>
                </a:solidFill>
              </a:rPr>
              <a:t>0m</a:t>
            </a:r>
          </a:p>
        </p:txBody>
      </p:sp>
    </p:spTree>
    <p:extLst>
      <p:ext uri="{BB962C8B-B14F-4D97-AF65-F5344CB8AC3E}">
        <p14:creationId xmlns:p14="http://schemas.microsoft.com/office/powerpoint/2010/main" val="10250057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411163"/>
            <a:ext cx="7772400" cy="604837"/>
          </a:xfrm>
          <a:ln/>
        </p:spPr>
        <p:txBody>
          <a:bodyPr lIns="90000" tIns="46800" rIns="90000" bIns="46800"/>
          <a:lstStyle/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dirty="0" err="1"/>
              <a:t>L</a:t>
            </a:r>
            <a:r>
              <a:rPr lang="en-US" dirty="0" err="1" smtClean="0"/>
              <a:t>idar</a:t>
            </a:r>
            <a:r>
              <a:rPr lang="en-US" dirty="0" smtClean="0"/>
              <a:t> data examples: 2013 Raleigh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09600" y="5334000"/>
            <a:ext cx="3469970" cy="3531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chemeClr val="tx1"/>
                </a:solidFill>
              </a:rPr>
              <a:t>0793_016.las tile point densities </a:t>
            </a:r>
          </a:p>
        </p:txBody>
      </p:sp>
      <p:pic>
        <p:nvPicPr>
          <p:cNvPr id="8" name="Picture 7" descr="lid2013_all_n_3ftb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41" r="13014"/>
          <a:stretch/>
        </p:blipFill>
        <p:spPr>
          <a:xfrm>
            <a:off x="381000" y="1688843"/>
            <a:ext cx="3798556" cy="3492757"/>
          </a:xfrm>
          <a:prstGeom prst="rect">
            <a:avLst/>
          </a:prstGeom>
        </p:spPr>
      </p:pic>
      <p:sp>
        <p:nvSpPr>
          <p:cNvPr id="13" name="Rectangle 2"/>
          <p:cNvSpPr txBox="1">
            <a:spLocks noChangeArrowheads="1"/>
          </p:cNvSpPr>
          <p:nvPr/>
        </p:nvSpPr>
        <p:spPr bwMode="auto">
          <a:xfrm>
            <a:off x="381000" y="1219200"/>
            <a:ext cx="8047038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fontAlgn="base">
              <a:lnSpc>
                <a:spcPct val="93000"/>
              </a:lnSpc>
              <a:spcBef>
                <a:spcPts val="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fontAlgn="base">
              <a:lnSpc>
                <a:spcPct val="93000"/>
              </a:lnSpc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fontAlgn="base">
              <a:lnSpc>
                <a:spcPct val="93000"/>
              </a:lnSpc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fontAlgn="base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fontAlgn="base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fontAlgn="base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fontAlgn="base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fontAlgn="base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fontAlgn="base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500"/>
              </a:spcBef>
              <a:tabLst>
                <a:tab pos="34290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8013" algn="l"/>
                <a:tab pos="8685213" algn="l"/>
                <a:tab pos="9142413" algn="l"/>
              </a:tabLst>
            </a:pPr>
            <a:r>
              <a:rPr lang="en-US" sz="2000" b="1" dirty="0" smtClean="0"/>
              <a:t>Number of all return and bare earth points in each 1m (3ft) cell</a:t>
            </a:r>
            <a:endParaRPr lang="en-US" sz="2000" b="1" dirty="0"/>
          </a:p>
        </p:txBody>
      </p:sp>
      <p:pic>
        <p:nvPicPr>
          <p:cNvPr id="9" name="Picture 8" descr="lid2013_be_n_3ftb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08" r="13622"/>
          <a:stretch/>
        </p:blipFill>
        <p:spPr>
          <a:xfrm>
            <a:off x="4419600" y="1683092"/>
            <a:ext cx="3810000" cy="3475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5518727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411163"/>
            <a:ext cx="7772400" cy="604837"/>
          </a:xfrm>
          <a:ln/>
        </p:spPr>
        <p:txBody>
          <a:bodyPr lIns="90000" tIns="46800" rIns="90000" bIns="46800"/>
          <a:lstStyle/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dirty="0" err="1" smtClean="0"/>
              <a:t>Lidar</a:t>
            </a:r>
            <a:r>
              <a:rPr lang="en-US" dirty="0" smtClean="0"/>
              <a:t> data examples: 2013 Raleigh</a:t>
            </a:r>
            <a:endParaRPr lang="en-US" dirty="0"/>
          </a:p>
        </p:txBody>
      </p:sp>
      <p:pic>
        <p:nvPicPr>
          <p:cNvPr id="6" name="Picture 5" descr="lid2013_1r_3ft_3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3048000"/>
            <a:ext cx="4939565" cy="3048000"/>
          </a:xfrm>
          <a:prstGeom prst="rect">
            <a:avLst/>
          </a:prstGeom>
        </p:spPr>
      </p:pic>
      <p:pic>
        <p:nvPicPr>
          <p:cNvPr id="8" name="Picture 7" descr="lid2013_be_3ft_3d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8586" y="1371600"/>
            <a:ext cx="4113908" cy="24384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066800" y="1676400"/>
            <a:ext cx="2878838" cy="668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0000"/>
                </a:solidFill>
              </a:rPr>
              <a:t>interpolated bare earth </a:t>
            </a:r>
          </a:p>
          <a:p>
            <a:r>
              <a:rPr lang="en-US" sz="2000" dirty="0" smtClean="0">
                <a:solidFill>
                  <a:srgbClr val="000000"/>
                </a:solidFill>
              </a:rPr>
              <a:t>and first return surfaces </a:t>
            </a:r>
            <a:endParaRPr lang="en-US" sz="20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3478019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411163"/>
            <a:ext cx="7772400" cy="604837"/>
          </a:xfrm>
          <a:ln/>
        </p:spPr>
        <p:txBody>
          <a:bodyPr lIns="90000" tIns="46800" rIns="90000" bIns="46800"/>
          <a:lstStyle/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dirty="0" err="1" smtClean="0"/>
              <a:t>Lidar</a:t>
            </a:r>
            <a:r>
              <a:rPr lang="en-US" dirty="0" smtClean="0"/>
              <a:t> data examples: 2013 Raleigh</a:t>
            </a:r>
            <a:endParaRPr lang="en-US" dirty="0"/>
          </a:p>
        </p:txBody>
      </p:sp>
      <p:pic>
        <p:nvPicPr>
          <p:cNvPr id="4" name="Picture 3" descr="lid2013_793016_1ret_3ftb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143000"/>
            <a:ext cx="8686800" cy="5160678"/>
          </a:xfrm>
          <a:prstGeom prst="rect">
            <a:avLst/>
          </a:prstGeom>
        </p:spPr>
      </p:pic>
      <p:pic>
        <p:nvPicPr>
          <p:cNvPr id="2" name="Picture 1" descr="lid2013_793016_1ret_3ft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990600"/>
            <a:ext cx="2514600" cy="216058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743200" y="1447800"/>
            <a:ext cx="5740649" cy="6107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000000"/>
                </a:solidFill>
              </a:rPr>
              <a:t>interpolated first return surface with </a:t>
            </a:r>
            <a:r>
              <a:rPr lang="en-US" sz="1800" dirty="0" err="1" smtClean="0">
                <a:solidFill>
                  <a:srgbClr val="000000"/>
                </a:solidFill>
              </a:rPr>
              <a:t>orthophoto</a:t>
            </a:r>
            <a:r>
              <a:rPr lang="en-US" sz="1800" dirty="0" smtClean="0">
                <a:solidFill>
                  <a:srgbClr val="000000"/>
                </a:solidFill>
              </a:rPr>
              <a:t> draped </a:t>
            </a:r>
          </a:p>
          <a:p>
            <a:r>
              <a:rPr lang="en-US" sz="1800" dirty="0" smtClean="0">
                <a:solidFill>
                  <a:srgbClr val="000000"/>
                </a:solidFill>
              </a:rPr>
              <a:t>over it: note the outlier and power lines </a:t>
            </a:r>
            <a:endParaRPr lang="en-US" sz="18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0793565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411163"/>
            <a:ext cx="7772400" cy="604837"/>
          </a:xfrm>
          <a:ln/>
        </p:spPr>
        <p:txBody>
          <a:bodyPr lIns="90000" tIns="46800" rIns="90000" bIns="46800"/>
          <a:lstStyle/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dirty="0" err="1" smtClean="0"/>
              <a:t>Lidar</a:t>
            </a:r>
            <a:r>
              <a:rPr lang="en-US" dirty="0" smtClean="0"/>
              <a:t> data examples: 2013 Raleigh</a:t>
            </a:r>
            <a:endParaRPr lang="en-US" dirty="0"/>
          </a:p>
        </p:txBody>
      </p:sp>
      <p:pic>
        <p:nvPicPr>
          <p:cNvPr id="3" name="Picture 2" descr="lid2013_DTM_3ft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2209800"/>
            <a:ext cx="8746288" cy="327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436382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411163"/>
            <a:ext cx="7772400" cy="604837"/>
          </a:xfrm>
          <a:ln/>
        </p:spPr>
        <p:txBody>
          <a:bodyPr lIns="90000" tIns="46800" rIns="90000" bIns="46800"/>
          <a:lstStyle/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dirty="0" err="1" smtClean="0"/>
              <a:t>Lidar</a:t>
            </a:r>
            <a:r>
              <a:rPr lang="en-US" dirty="0" smtClean="0"/>
              <a:t> data examples: 2013 Raleigh</a:t>
            </a:r>
            <a:endParaRPr lang="en-US" dirty="0"/>
          </a:p>
        </p:txBody>
      </p:sp>
      <p:pic>
        <p:nvPicPr>
          <p:cNvPr id="2" name="Picture 1" descr="CC_Huntl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97" b="5516"/>
          <a:stretch/>
        </p:blipFill>
        <p:spPr>
          <a:xfrm>
            <a:off x="152400" y="4495800"/>
            <a:ext cx="8770244" cy="2209800"/>
          </a:xfrm>
          <a:prstGeom prst="rect">
            <a:avLst/>
          </a:prstGeom>
        </p:spPr>
      </p:pic>
      <p:pic>
        <p:nvPicPr>
          <p:cNvPr id="4" name="Picture 3" descr="DSC02853cropped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1066800"/>
            <a:ext cx="5886546" cy="327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0861378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357188"/>
            <a:ext cx="7772400" cy="854075"/>
          </a:xfrm>
          <a:ln/>
        </p:spPr>
        <p:txBody>
          <a:bodyPr lIns="90000" tIns="46800" rIns="90000" bIns="46800"/>
          <a:lstStyle/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/>
              <a:t>Point clouds</a:t>
            </a:r>
          </a:p>
        </p:txBody>
      </p:sp>
      <p:sp>
        <p:nvSpPr>
          <p:cNvPr id="28674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731838" y="1143000"/>
            <a:ext cx="7772400" cy="803275"/>
          </a:xfrm>
          <a:ln/>
        </p:spPr>
        <p:txBody>
          <a:bodyPr lIns="90000" tIns="46800" rIns="90000" bIns="46800"/>
          <a:lstStyle/>
          <a:p>
            <a:pPr>
              <a:spcBef>
                <a:spcPts val="500"/>
              </a:spcBef>
              <a:tabLst>
                <a:tab pos="34290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8013" algn="l"/>
                <a:tab pos="8685213" algn="l"/>
                <a:tab pos="9142413" algn="l"/>
              </a:tabLst>
            </a:pPr>
            <a:r>
              <a:rPr lang="en-US" sz="2600" dirty="0">
                <a:solidFill>
                  <a:srgbClr val="000080"/>
                </a:solidFill>
              </a:rPr>
              <a:t>Multiple return point cloud</a:t>
            </a:r>
            <a:r>
              <a:rPr lang="en-US" sz="2400" dirty="0"/>
              <a:t> data from 2001 NC Flood mapping </a:t>
            </a:r>
            <a:r>
              <a:rPr lang="en-US" sz="2400" dirty="0" smtClean="0"/>
              <a:t>program</a:t>
            </a:r>
            <a:endParaRPr lang="en-US" sz="2400" dirty="0"/>
          </a:p>
        </p:txBody>
      </p:sp>
      <p:pic>
        <p:nvPicPr>
          <p:cNvPr id="286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4325" y="2967038"/>
            <a:ext cx="2978150" cy="2519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8677" name="Text Box 5"/>
          <p:cNvSpPr txBox="1">
            <a:spLocks noChangeArrowheads="1"/>
          </p:cNvSpPr>
          <p:nvPr/>
        </p:nvSpPr>
        <p:spPr bwMode="auto">
          <a:xfrm>
            <a:off x="5299075" y="5865813"/>
            <a:ext cx="3743325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5000" rIns="90000" bIns="4500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200"/>
              <a:t>Image from LIDAR primer, Geospatial solutions 2002</a:t>
            </a: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86" t="16198" r="13183" b="10286"/>
          <a:stretch/>
        </p:blipFill>
        <p:spPr bwMode="auto">
          <a:xfrm>
            <a:off x="577240" y="2351164"/>
            <a:ext cx="4449992" cy="36527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8238" t="10286" r="8238" b="10286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0" name="Oval 5"/>
          <p:cNvSpPr>
            <a:spLocks noChangeArrowheads="1"/>
          </p:cNvSpPr>
          <p:nvPr/>
        </p:nvSpPr>
        <p:spPr bwMode="auto">
          <a:xfrm>
            <a:off x="990600" y="6308725"/>
            <a:ext cx="152400" cy="152400"/>
          </a:xfrm>
          <a:prstGeom prst="ellipse">
            <a:avLst/>
          </a:prstGeom>
          <a:solidFill>
            <a:srgbClr val="1B9D11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" name="Oval 6"/>
          <p:cNvSpPr>
            <a:spLocks noChangeArrowheads="1"/>
          </p:cNvSpPr>
          <p:nvPr/>
        </p:nvSpPr>
        <p:spPr bwMode="auto">
          <a:xfrm>
            <a:off x="2819400" y="6308725"/>
            <a:ext cx="152400" cy="152400"/>
          </a:xfrm>
          <a:prstGeom prst="ellipse">
            <a:avLst/>
          </a:prstGeom>
          <a:solidFill>
            <a:srgbClr val="D71B11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" name="Rectangle 7"/>
          <p:cNvSpPr>
            <a:spLocks noChangeArrowheads="1"/>
          </p:cNvSpPr>
          <p:nvPr/>
        </p:nvSpPr>
        <p:spPr bwMode="auto">
          <a:xfrm>
            <a:off x="1144588" y="6232525"/>
            <a:ext cx="1285875" cy="349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800" b="1">
                <a:solidFill>
                  <a:srgbClr val="000000"/>
                </a:solidFill>
              </a:rPr>
              <a:t>all returns</a:t>
            </a:r>
          </a:p>
        </p:txBody>
      </p:sp>
      <p:sp>
        <p:nvSpPr>
          <p:cNvPr id="13" name="Rectangle 8"/>
          <p:cNvSpPr>
            <a:spLocks noChangeArrowheads="1"/>
          </p:cNvSpPr>
          <p:nvPr/>
        </p:nvSpPr>
        <p:spPr bwMode="auto">
          <a:xfrm>
            <a:off x="3049588" y="6232525"/>
            <a:ext cx="1336675" cy="349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800" b="1">
                <a:solidFill>
                  <a:srgbClr val="000000"/>
                </a:solidFill>
              </a:rPr>
              <a:t>first return</a:t>
            </a:r>
          </a:p>
        </p:txBody>
      </p:sp>
    </p:spTree>
    <p:extLst>
      <p:ext uri="{BB962C8B-B14F-4D97-AF65-F5344CB8AC3E}">
        <p14:creationId xmlns:p14="http://schemas.microsoft.com/office/powerpoint/2010/main" val="4117900883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357188"/>
            <a:ext cx="7772400" cy="854075"/>
          </a:xfrm>
          <a:ln/>
        </p:spPr>
        <p:txBody>
          <a:bodyPr lIns="90000" tIns="46800" rIns="90000" bIns="46800"/>
          <a:lstStyle/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/>
              <a:t>Point clouds</a:t>
            </a:r>
          </a:p>
        </p:txBody>
      </p:sp>
      <p:pic>
        <p:nvPicPr>
          <p:cNvPr id="2" name="Picture 1" descr="Lect_lidar_returns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73" t="5512" r="2703"/>
          <a:stretch/>
        </p:blipFill>
        <p:spPr>
          <a:xfrm>
            <a:off x="1270038" y="1066800"/>
            <a:ext cx="6730961" cy="52301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319074" y="6381409"/>
            <a:ext cx="4700726" cy="3241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0000"/>
                </a:solidFill>
              </a:rPr>
              <a:t>see lecture by Michael </a:t>
            </a:r>
            <a:r>
              <a:rPr lang="en-US" sz="1600" dirty="0" err="1" smtClean="0">
                <a:solidFill>
                  <a:srgbClr val="000000"/>
                </a:solidFill>
              </a:rPr>
              <a:t>Starek</a:t>
            </a:r>
            <a:r>
              <a:rPr lang="en-US" sz="1600" dirty="0" smtClean="0">
                <a:solidFill>
                  <a:srgbClr val="000000"/>
                </a:solidFill>
              </a:rPr>
              <a:t> for more on filtering</a:t>
            </a:r>
            <a:endParaRPr lang="en-US" sz="16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6101727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285750"/>
            <a:ext cx="7772400" cy="854075"/>
          </a:xfrm>
          <a:ln/>
        </p:spPr>
        <p:txBody>
          <a:bodyPr lIns="90000" tIns="46800" rIns="90000" bIns="46800"/>
          <a:lstStyle/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dirty="0"/>
              <a:t>Point clouds</a:t>
            </a:r>
          </a:p>
        </p:txBody>
      </p:sp>
      <p:sp>
        <p:nvSpPr>
          <p:cNvPr id="26626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731838" y="1382713"/>
            <a:ext cx="7772400" cy="4941887"/>
          </a:xfrm>
          <a:ln/>
        </p:spPr>
        <p:txBody>
          <a:bodyPr lIns="90000" tIns="46800" rIns="90000" bIns="46800"/>
          <a:lstStyle/>
          <a:p>
            <a:pPr marL="334963" indent="-334963">
              <a:spcBef>
                <a:spcPts val="1350"/>
              </a:spcBef>
              <a:spcAft>
                <a:spcPts val="850"/>
              </a:spcAft>
              <a:buFont typeface="Arial" charset="0"/>
              <a:buChar char="•"/>
              <a:tabLst>
                <a:tab pos="334963" algn="l"/>
                <a:tab pos="447675" algn="l"/>
                <a:tab pos="904875" algn="l"/>
                <a:tab pos="1362075" algn="l"/>
                <a:tab pos="1819275" algn="l"/>
                <a:tab pos="2276475" algn="l"/>
                <a:tab pos="2733675" algn="l"/>
                <a:tab pos="3190875" algn="l"/>
                <a:tab pos="3648075" algn="l"/>
                <a:tab pos="4105275" algn="l"/>
                <a:tab pos="4562475" algn="l"/>
                <a:tab pos="5019675" algn="l"/>
                <a:tab pos="5476875" algn="l"/>
                <a:tab pos="5934075" algn="l"/>
                <a:tab pos="6391275" algn="l"/>
                <a:tab pos="6848475" algn="l"/>
                <a:tab pos="7305675" algn="l"/>
                <a:tab pos="7762875" algn="l"/>
                <a:tab pos="8220075" algn="l"/>
                <a:tab pos="8677275" algn="l"/>
                <a:tab pos="9134475" algn="l"/>
              </a:tabLst>
            </a:pPr>
            <a:r>
              <a:rPr lang="en-GB" sz="2400" dirty="0">
                <a:solidFill>
                  <a:srgbClr val="000080"/>
                </a:solidFill>
              </a:rPr>
              <a:t>Set of </a:t>
            </a:r>
            <a:r>
              <a:rPr lang="en-GB" sz="2400" b="1" i="1" dirty="0">
                <a:solidFill>
                  <a:srgbClr val="000080"/>
                </a:solidFill>
              </a:rPr>
              <a:t>(x, y, z, r, </a:t>
            </a:r>
            <a:r>
              <a:rPr lang="en-GB" sz="2400" b="1" i="1" dirty="0" err="1">
                <a:solidFill>
                  <a:srgbClr val="000080"/>
                </a:solidFill>
              </a:rPr>
              <a:t>i</a:t>
            </a:r>
            <a:r>
              <a:rPr lang="en-GB" sz="2400" b="1" i="1" dirty="0">
                <a:solidFill>
                  <a:srgbClr val="000080"/>
                </a:solidFill>
              </a:rPr>
              <a:t>, </a:t>
            </a:r>
            <a:r>
              <a:rPr lang="en-GB" sz="2400" b="1" i="1" dirty="0" smtClean="0">
                <a:solidFill>
                  <a:srgbClr val="000080"/>
                </a:solidFill>
              </a:rPr>
              <a:t>c, .</a:t>
            </a:r>
            <a:r>
              <a:rPr lang="en-GB" sz="2400" b="1" i="1" dirty="0">
                <a:solidFill>
                  <a:srgbClr val="000080"/>
                </a:solidFill>
              </a:rPr>
              <a:t>..)</a:t>
            </a:r>
            <a:r>
              <a:rPr lang="en-GB" sz="2400" b="1" dirty="0">
                <a:solidFill>
                  <a:srgbClr val="000080"/>
                </a:solidFill>
              </a:rPr>
              <a:t> </a:t>
            </a:r>
            <a:r>
              <a:rPr lang="en-GB" sz="2400" dirty="0">
                <a:solidFill>
                  <a:srgbClr val="000080"/>
                </a:solidFill>
              </a:rPr>
              <a:t>measured points</a:t>
            </a:r>
            <a:r>
              <a:rPr lang="en-GB" sz="2400" dirty="0"/>
              <a:t> reflected from Earth surface or objects on or above it, where </a:t>
            </a:r>
            <a:r>
              <a:rPr lang="en-GB" sz="2400" i="1" dirty="0" err="1">
                <a:solidFill>
                  <a:srgbClr val="000066"/>
                </a:solidFill>
              </a:rPr>
              <a:t>x,y,z</a:t>
            </a:r>
            <a:r>
              <a:rPr lang="en-GB" sz="2400" dirty="0"/>
              <a:t> are </a:t>
            </a:r>
            <a:r>
              <a:rPr lang="en-GB" sz="2400" dirty="0" err="1"/>
              <a:t>georeferenced</a:t>
            </a:r>
            <a:r>
              <a:rPr lang="en-GB" sz="2400" dirty="0"/>
              <a:t> coordinates, </a:t>
            </a:r>
            <a:r>
              <a:rPr lang="en-GB" sz="2400" i="1" dirty="0">
                <a:solidFill>
                  <a:srgbClr val="000066"/>
                </a:solidFill>
              </a:rPr>
              <a:t>r</a:t>
            </a:r>
            <a:r>
              <a:rPr lang="en-GB" sz="2400" dirty="0"/>
              <a:t> is the return </a:t>
            </a:r>
            <a:r>
              <a:rPr lang="en-GB" sz="2400" dirty="0" smtClean="0"/>
              <a:t>number, </a:t>
            </a:r>
            <a:r>
              <a:rPr lang="en-GB" sz="2400" i="1" dirty="0" err="1">
                <a:solidFill>
                  <a:srgbClr val="000066"/>
                </a:solidFill>
              </a:rPr>
              <a:t>i</a:t>
            </a:r>
            <a:r>
              <a:rPr lang="en-GB" sz="2400" dirty="0"/>
              <a:t> is intensity</a:t>
            </a:r>
            <a:r>
              <a:rPr lang="en-GB" sz="2400" dirty="0" smtClean="0"/>
              <a:t>, c is class, </a:t>
            </a:r>
            <a:r>
              <a:rPr lang="en-GB" sz="2400" i="1" dirty="0" err="1">
                <a:solidFill>
                  <a:srgbClr val="000066"/>
                </a:solidFill>
              </a:rPr>
              <a:t>r:g:b</a:t>
            </a:r>
            <a:r>
              <a:rPr lang="en-GB" sz="2400" dirty="0"/>
              <a:t> may be also measured </a:t>
            </a:r>
          </a:p>
          <a:p>
            <a:pPr marL="334963" indent="-334963">
              <a:spcBef>
                <a:spcPts val="1350"/>
              </a:spcBef>
              <a:spcAft>
                <a:spcPts val="850"/>
              </a:spcAft>
              <a:buFont typeface="Arial" charset="0"/>
              <a:buChar char="•"/>
              <a:tabLst>
                <a:tab pos="334963" algn="l"/>
                <a:tab pos="447675" algn="l"/>
                <a:tab pos="904875" algn="l"/>
                <a:tab pos="1362075" algn="l"/>
                <a:tab pos="1819275" algn="l"/>
                <a:tab pos="2276475" algn="l"/>
                <a:tab pos="2733675" algn="l"/>
                <a:tab pos="3190875" algn="l"/>
                <a:tab pos="3648075" algn="l"/>
                <a:tab pos="4105275" algn="l"/>
                <a:tab pos="4562475" algn="l"/>
                <a:tab pos="5019675" algn="l"/>
                <a:tab pos="5476875" algn="l"/>
                <a:tab pos="5934075" algn="l"/>
                <a:tab pos="6391275" algn="l"/>
                <a:tab pos="6848475" algn="l"/>
                <a:tab pos="7305675" algn="l"/>
                <a:tab pos="7762875" algn="l"/>
                <a:tab pos="8220075" algn="l"/>
                <a:tab pos="8677275" algn="l"/>
                <a:tab pos="9134475" algn="l"/>
              </a:tabLst>
            </a:pPr>
            <a:r>
              <a:rPr lang="en-GB" sz="2400" dirty="0"/>
              <a:t>Provided in </a:t>
            </a:r>
          </a:p>
          <a:p>
            <a:pPr marL="735013" lvl="1" indent="-277813">
              <a:buFont typeface="Arial" charset="0"/>
              <a:buChar char="–"/>
              <a:tabLst>
                <a:tab pos="334963" algn="l"/>
                <a:tab pos="447675" algn="l"/>
                <a:tab pos="904875" algn="l"/>
                <a:tab pos="1362075" algn="l"/>
                <a:tab pos="1819275" algn="l"/>
                <a:tab pos="2276475" algn="l"/>
                <a:tab pos="2733675" algn="l"/>
                <a:tab pos="3190875" algn="l"/>
                <a:tab pos="3648075" algn="l"/>
                <a:tab pos="4105275" algn="l"/>
                <a:tab pos="4562475" algn="l"/>
                <a:tab pos="5019675" algn="l"/>
                <a:tab pos="5476875" algn="l"/>
                <a:tab pos="5934075" algn="l"/>
                <a:tab pos="6391275" algn="l"/>
                <a:tab pos="6848475" algn="l"/>
                <a:tab pos="7305675" algn="l"/>
                <a:tab pos="7762875" algn="l"/>
                <a:tab pos="8220075" algn="l"/>
                <a:tab pos="8677275" algn="l"/>
                <a:tab pos="9134475" algn="l"/>
              </a:tabLst>
            </a:pPr>
            <a:r>
              <a:rPr lang="en-GB" sz="2400" dirty="0">
                <a:solidFill>
                  <a:srgbClr val="000080"/>
                </a:solidFill>
              </a:rPr>
              <a:t>ASCII</a:t>
            </a:r>
            <a:r>
              <a:rPr lang="en-GB" sz="2400" dirty="0"/>
              <a:t> (</a:t>
            </a:r>
            <a:r>
              <a:rPr lang="en-GB" sz="2400" dirty="0" err="1"/>
              <a:t>x,y,z</a:t>
            </a:r>
            <a:r>
              <a:rPr lang="en-GB" sz="2400" dirty="0"/>
              <a:t>, ...) format </a:t>
            </a:r>
          </a:p>
          <a:p>
            <a:pPr marL="735013" lvl="1" indent="-277813">
              <a:buFont typeface="Arial" charset="0"/>
              <a:buChar char="–"/>
              <a:tabLst>
                <a:tab pos="334963" algn="l"/>
                <a:tab pos="447675" algn="l"/>
                <a:tab pos="904875" algn="l"/>
                <a:tab pos="1362075" algn="l"/>
                <a:tab pos="1819275" algn="l"/>
                <a:tab pos="2276475" algn="l"/>
                <a:tab pos="2733675" algn="l"/>
                <a:tab pos="3190875" algn="l"/>
                <a:tab pos="3648075" algn="l"/>
                <a:tab pos="4105275" algn="l"/>
                <a:tab pos="4562475" algn="l"/>
                <a:tab pos="5019675" algn="l"/>
                <a:tab pos="5476875" algn="l"/>
                <a:tab pos="5934075" algn="l"/>
                <a:tab pos="6391275" algn="l"/>
                <a:tab pos="6848475" algn="l"/>
                <a:tab pos="7305675" algn="l"/>
                <a:tab pos="7762875" algn="l"/>
                <a:tab pos="8220075" algn="l"/>
                <a:tab pos="8677275" algn="l"/>
                <a:tab pos="9134475" algn="l"/>
              </a:tabLst>
            </a:pPr>
            <a:r>
              <a:rPr lang="en-GB" sz="2400" dirty="0"/>
              <a:t>binary </a:t>
            </a:r>
            <a:r>
              <a:rPr lang="en-GB" sz="2400" dirty="0">
                <a:solidFill>
                  <a:srgbClr val="000080"/>
                </a:solidFill>
              </a:rPr>
              <a:t>LAS format</a:t>
            </a:r>
            <a:r>
              <a:rPr lang="en-GB" sz="2400" dirty="0"/>
              <a:t> (header, record info, </a:t>
            </a:r>
            <a:r>
              <a:rPr lang="en-GB" sz="2400" dirty="0" err="1"/>
              <a:t>x,y,z,i</a:t>
            </a:r>
            <a:r>
              <a:rPr lang="en-GB" sz="2400" dirty="0"/>
              <a:t>, scan </a:t>
            </a:r>
            <a:r>
              <a:rPr lang="en-GB" sz="2400" dirty="0" err="1"/>
              <a:t>dir</a:t>
            </a:r>
            <a:r>
              <a:rPr lang="en-GB" sz="2400" dirty="0"/>
              <a:t>, edge of flight line, classification, etc.), industry </a:t>
            </a:r>
            <a:r>
              <a:rPr lang="en-GB" sz="2400" dirty="0" err="1"/>
              <a:t>lidar</a:t>
            </a:r>
            <a:r>
              <a:rPr lang="en-GB" sz="2400" dirty="0"/>
              <a:t> data exchange </a:t>
            </a:r>
            <a:r>
              <a:rPr lang="en-GB" sz="2400" dirty="0" smtClean="0"/>
              <a:t>format, often distributed as compressed </a:t>
            </a:r>
            <a:r>
              <a:rPr lang="en-GB" sz="2400" dirty="0" smtClean="0">
                <a:solidFill>
                  <a:srgbClr val="000090"/>
                </a:solidFill>
              </a:rPr>
              <a:t>LAZ format</a:t>
            </a:r>
          </a:p>
          <a:p>
            <a:pPr marL="457200" lvl="1" indent="0">
              <a:tabLst>
                <a:tab pos="334963" algn="l"/>
                <a:tab pos="447675" algn="l"/>
                <a:tab pos="904875" algn="l"/>
                <a:tab pos="1362075" algn="l"/>
                <a:tab pos="1819275" algn="l"/>
                <a:tab pos="2276475" algn="l"/>
                <a:tab pos="2733675" algn="l"/>
                <a:tab pos="3190875" algn="l"/>
                <a:tab pos="3648075" algn="l"/>
                <a:tab pos="4105275" algn="l"/>
                <a:tab pos="4562475" algn="l"/>
                <a:tab pos="5019675" algn="l"/>
                <a:tab pos="5476875" algn="l"/>
                <a:tab pos="5934075" algn="l"/>
                <a:tab pos="6391275" algn="l"/>
                <a:tab pos="6848475" algn="l"/>
                <a:tab pos="7305675" algn="l"/>
                <a:tab pos="7762875" algn="l"/>
                <a:tab pos="8220075" algn="l"/>
                <a:tab pos="8677275" algn="l"/>
                <a:tab pos="9134475" algn="l"/>
              </a:tabLst>
            </a:pPr>
            <a:r>
              <a:rPr lang="de-DE" sz="2400" b="1" dirty="0">
                <a:solidFill>
                  <a:srgbClr val="000090"/>
                </a:solidFill>
              </a:rPr>
              <a:t>http://</a:t>
            </a:r>
            <a:r>
              <a:rPr lang="de-DE" sz="2400" b="1" dirty="0" err="1">
                <a:solidFill>
                  <a:srgbClr val="000090"/>
                </a:solidFill>
              </a:rPr>
              <a:t>grasswiki.osgeo.org</a:t>
            </a:r>
            <a:r>
              <a:rPr lang="de-DE" sz="2400" b="1" dirty="0">
                <a:solidFill>
                  <a:srgbClr val="000090"/>
                </a:solidFill>
              </a:rPr>
              <a:t>/</a:t>
            </a:r>
            <a:r>
              <a:rPr lang="de-DE" sz="2400" b="1" dirty="0" err="1">
                <a:solidFill>
                  <a:srgbClr val="000090"/>
                </a:solidFill>
              </a:rPr>
              <a:t>wiki</a:t>
            </a:r>
            <a:r>
              <a:rPr lang="de-DE" sz="2400" b="1" dirty="0">
                <a:solidFill>
                  <a:srgbClr val="000090"/>
                </a:solidFill>
              </a:rPr>
              <a:t>/LIDAR</a:t>
            </a:r>
            <a:endParaRPr lang="en-GB" sz="2400" b="1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4316222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285750"/>
            <a:ext cx="7772400" cy="854075"/>
          </a:xfrm>
          <a:ln/>
        </p:spPr>
        <p:txBody>
          <a:bodyPr lIns="90000" tIns="46800" rIns="90000" bIns="46800"/>
          <a:lstStyle/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dirty="0"/>
              <a:t>Point clouds</a:t>
            </a:r>
          </a:p>
        </p:txBody>
      </p:sp>
      <p:sp>
        <p:nvSpPr>
          <p:cNvPr id="27650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609600" y="1143000"/>
            <a:ext cx="7772400" cy="5257800"/>
          </a:xfrm>
          <a:ln/>
        </p:spPr>
        <p:txBody>
          <a:bodyPr lIns="90000" tIns="46800" rIns="90000" bIns="46800"/>
          <a:lstStyle/>
          <a:p>
            <a:pPr>
              <a:spcBef>
                <a:spcPts val="788"/>
              </a:spcBef>
              <a:spcAft>
                <a:spcPts val="288"/>
              </a:spcAft>
              <a:tabLst>
                <a:tab pos="34290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8013" algn="l"/>
                <a:tab pos="8685213" algn="l"/>
                <a:tab pos="9142413" algn="l"/>
              </a:tabLst>
            </a:pPr>
            <a:r>
              <a:rPr lang="en-US" sz="2400" b="1" dirty="0"/>
              <a:t>Processing:</a:t>
            </a:r>
            <a:r>
              <a:rPr lang="en-US" sz="2400" dirty="0"/>
              <a:t> </a:t>
            </a:r>
          </a:p>
          <a:p>
            <a:pPr marL="735013" lvl="1" indent="-277813">
              <a:buFont typeface="Arial" charset="0"/>
              <a:buChar char="–"/>
              <a:tabLst>
                <a:tab pos="34290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8013" algn="l"/>
                <a:tab pos="8685213" algn="l"/>
                <a:tab pos="9142413" algn="l"/>
              </a:tabLst>
            </a:pPr>
            <a:r>
              <a:rPr lang="en-US" sz="2400" dirty="0"/>
              <a:t>filtering outliers (birds etc.)</a:t>
            </a:r>
          </a:p>
          <a:p>
            <a:pPr marL="735013" lvl="1" indent="-277813">
              <a:buFont typeface="Arial" charset="0"/>
              <a:buChar char="–"/>
              <a:tabLst>
                <a:tab pos="34290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8013" algn="l"/>
                <a:tab pos="8685213" algn="l"/>
                <a:tab pos="9142413" algn="l"/>
              </a:tabLst>
            </a:pPr>
            <a:r>
              <a:rPr lang="en-US" sz="2400" dirty="0"/>
              <a:t>bare earth point extraction</a:t>
            </a:r>
          </a:p>
          <a:p>
            <a:pPr marL="735013" lvl="1" indent="-277813">
              <a:buFont typeface="Arial" charset="0"/>
              <a:buChar char="–"/>
              <a:tabLst>
                <a:tab pos="34290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8013" algn="l"/>
                <a:tab pos="8685213" algn="l"/>
                <a:tab pos="9142413" algn="l"/>
              </a:tabLst>
            </a:pPr>
            <a:r>
              <a:rPr lang="en-US" sz="2400" dirty="0"/>
              <a:t>canopy extraction</a:t>
            </a:r>
          </a:p>
          <a:p>
            <a:pPr marL="735013" lvl="1" indent="-277813">
              <a:buFont typeface="Arial" charset="0"/>
              <a:buChar char="–"/>
              <a:tabLst>
                <a:tab pos="34290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8013" algn="l"/>
                <a:tab pos="8685213" algn="l"/>
                <a:tab pos="9142413" algn="l"/>
              </a:tabLst>
            </a:pPr>
            <a:r>
              <a:rPr lang="en-US" sz="2400" dirty="0"/>
              <a:t>structures and power lines extraction </a:t>
            </a:r>
          </a:p>
          <a:p>
            <a:pPr>
              <a:spcBef>
                <a:spcPts val="788"/>
              </a:spcBef>
              <a:spcAft>
                <a:spcPts val="288"/>
              </a:spcAft>
              <a:buClrTx/>
              <a:buSzTx/>
              <a:buFontTx/>
              <a:buNone/>
              <a:tabLst>
                <a:tab pos="34290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8013" algn="l"/>
                <a:tab pos="8685213" algn="l"/>
                <a:tab pos="9142413" algn="l"/>
              </a:tabLst>
            </a:pPr>
            <a:endParaRPr lang="en-US" sz="2400" dirty="0" smtClean="0"/>
          </a:p>
          <a:p>
            <a:pPr>
              <a:spcBef>
                <a:spcPts val="788"/>
              </a:spcBef>
              <a:spcAft>
                <a:spcPts val="288"/>
              </a:spcAft>
              <a:buClrTx/>
              <a:buSzTx/>
              <a:buFontTx/>
              <a:buNone/>
              <a:tabLst>
                <a:tab pos="34290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8013" algn="l"/>
                <a:tab pos="8685213" algn="l"/>
                <a:tab pos="9142413" algn="l"/>
              </a:tabLst>
            </a:pPr>
            <a:r>
              <a:rPr lang="en-US" sz="2400" b="1" dirty="0" smtClean="0"/>
              <a:t>Public </a:t>
            </a:r>
            <a:r>
              <a:rPr lang="en-US" sz="2400" b="1" dirty="0"/>
              <a:t>data sources </a:t>
            </a:r>
            <a:r>
              <a:rPr lang="en-US" sz="2400" dirty="0"/>
              <a:t>(http in Summary slide):</a:t>
            </a:r>
          </a:p>
          <a:p>
            <a:pPr>
              <a:spcBef>
                <a:spcPts val="788"/>
              </a:spcBef>
              <a:spcAft>
                <a:spcPts val="288"/>
              </a:spcAft>
              <a:buClrTx/>
              <a:buSzTx/>
              <a:buFontTx/>
              <a:buNone/>
              <a:tabLst>
                <a:tab pos="34290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8013" algn="l"/>
                <a:tab pos="8685213" algn="l"/>
                <a:tab pos="9142413" algn="l"/>
              </a:tabLst>
            </a:pPr>
            <a:r>
              <a:rPr lang="en-US" sz="2000" dirty="0">
                <a:solidFill>
                  <a:srgbClr val="000066"/>
                </a:solidFill>
              </a:rPr>
              <a:t>CLICK:</a:t>
            </a:r>
            <a:r>
              <a:rPr lang="en-US" sz="2000" dirty="0"/>
              <a:t> raw point clouds usually in LAS format </a:t>
            </a:r>
          </a:p>
          <a:p>
            <a:pPr>
              <a:spcBef>
                <a:spcPts val="788"/>
              </a:spcBef>
              <a:spcAft>
                <a:spcPts val="288"/>
              </a:spcAft>
              <a:buClrTx/>
              <a:buSzTx/>
              <a:buFontTx/>
              <a:buNone/>
              <a:tabLst>
                <a:tab pos="34290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8013" algn="l"/>
                <a:tab pos="8685213" algn="l"/>
                <a:tab pos="9142413" algn="l"/>
              </a:tabLst>
            </a:pPr>
            <a:r>
              <a:rPr lang="en-US" sz="2000" dirty="0" smtClean="0">
                <a:solidFill>
                  <a:srgbClr val="000066"/>
                </a:solidFill>
              </a:rPr>
              <a:t>NOAA Digital Coast</a:t>
            </a:r>
            <a:r>
              <a:rPr lang="en-US" sz="2000" dirty="0" smtClean="0">
                <a:solidFill>
                  <a:srgbClr val="000066"/>
                </a:solidFill>
              </a:rPr>
              <a:t>:</a:t>
            </a:r>
            <a:r>
              <a:rPr lang="en-US" sz="2000" dirty="0" smtClean="0"/>
              <a:t> </a:t>
            </a:r>
            <a:r>
              <a:rPr lang="en-US" sz="2000" dirty="0"/>
              <a:t>costal point clouds with on-fly binning</a:t>
            </a:r>
          </a:p>
          <a:p>
            <a:pPr>
              <a:spcBef>
                <a:spcPts val="788"/>
              </a:spcBef>
              <a:spcAft>
                <a:spcPts val="288"/>
              </a:spcAft>
              <a:buClrTx/>
              <a:buSzTx/>
              <a:buFontTx/>
              <a:buNone/>
              <a:tabLst>
                <a:tab pos="34290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8013" algn="l"/>
                <a:tab pos="8685213" algn="l"/>
                <a:tab pos="9142413" algn="l"/>
              </a:tabLst>
            </a:pPr>
            <a:r>
              <a:rPr lang="en-US" sz="2000" dirty="0">
                <a:solidFill>
                  <a:srgbClr val="000066"/>
                </a:solidFill>
              </a:rPr>
              <a:t>NC Floodplain Mapping:</a:t>
            </a:r>
            <a:r>
              <a:rPr lang="en-US" sz="2000" dirty="0"/>
              <a:t> bare Earth: points, 20ft DEM and 50ft DEM with carved channels </a:t>
            </a:r>
            <a:endParaRPr lang="en-US" sz="2000" dirty="0" smtClean="0"/>
          </a:p>
          <a:p>
            <a:pPr>
              <a:spcBef>
                <a:spcPts val="788"/>
              </a:spcBef>
              <a:spcAft>
                <a:spcPts val="288"/>
              </a:spcAft>
              <a:buClrTx/>
              <a:buSzTx/>
              <a:buFontTx/>
              <a:buNone/>
              <a:tabLst>
                <a:tab pos="34290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8013" algn="l"/>
                <a:tab pos="8685213" algn="l"/>
                <a:tab pos="9142413" algn="l"/>
              </a:tabLst>
            </a:pPr>
            <a:r>
              <a:rPr lang="en-US" sz="2000" dirty="0" err="1" smtClean="0"/>
              <a:t>OpenTopography</a:t>
            </a:r>
            <a:r>
              <a:rPr lang="en-US" sz="2000" dirty="0" smtClean="0"/>
              <a:t>: NCALM data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039899789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411163"/>
            <a:ext cx="7772400" cy="604837"/>
          </a:xfrm>
          <a:ln/>
        </p:spPr>
        <p:txBody>
          <a:bodyPr lIns="90000" tIns="46800" rIns="90000" bIns="46800"/>
          <a:lstStyle/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/>
              <a:t>Point cloud analysis: binning</a:t>
            </a:r>
          </a:p>
        </p:txBody>
      </p:sp>
      <p:sp>
        <p:nvSpPr>
          <p:cNvPr id="40962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731838" y="1716088"/>
            <a:ext cx="7772400" cy="3922712"/>
          </a:xfrm>
          <a:ln/>
        </p:spPr>
        <p:txBody>
          <a:bodyPr lIns="90000" tIns="46800" rIns="90000" bIns="46800"/>
          <a:lstStyle/>
          <a:p>
            <a:pPr marL="334963" indent="-334963">
              <a:spcBef>
                <a:spcPts val="500"/>
              </a:spcBef>
              <a:tabLst>
                <a:tab pos="336550" algn="l"/>
                <a:tab pos="449263" algn="l"/>
                <a:tab pos="906463" algn="l"/>
                <a:tab pos="1363663" algn="l"/>
                <a:tab pos="1820863" algn="l"/>
                <a:tab pos="2278063" algn="l"/>
                <a:tab pos="2735263" algn="l"/>
                <a:tab pos="3192463" algn="l"/>
                <a:tab pos="3649663" algn="l"/>
                <a:tab pos="4106863" algn="l"/>
                <a:tab pos="4564063" algn="l"/>
                <a:tab pos="5021263" algn="l"/>
                <a:tab pos="5478463" algn="l"/>
                <a:tab pos="5935663" algn="l"/>
                <a:tab pos="6392863" algn="l"/>
                <a:tab pos="6850063" algn="l"/>
                <a:tab pos="7307263" algn="l"/>
                <a:tab pos="7764463" algn="l"/>
                <a:tab pos="8221663" algn="l"/>
                <a:tab pos="8678863" algn="l"/>
                <a:tab pos="9136063" algn="l"/>
              </a:tabLst>
            </a:pPr>
            <a:r>
              <a:rPr lang="en-GB" sz="2400" b="1" dirty="0">
                <a:solidFill>
                  <a:srgbClr val="000080"/>
                </a:solidFill>
              </a:rPr>
              <a:t>Binning</a:t>
            </a:r>
            <a:r>
              <a:rPr lang="en-GB" sz="2400" b="1" dirty="0"/>
              <a:t>:</a:t>
            </a:r>
            <a:r>
              <a:rPr lang="en-GB" sz="2400" dirty="0"/>
              <a:t> fast method for </a:t>
            </a:r>
            <a:r>
              <a:rPr lang="en-GB" sz="2400" dirty="0" err="1"/>
              <a:t>analyzing</a:t>
            </a:r>
            <a:r>
              <a:rPr lang="en-GB" sz="2400" dirty="0"/>
              <a:t> point clouds and generating DEMs using per-cell processing</a:t>
            </a:r>
            <a:r>
              <a:rPr lang="en-GB" sz="2400" dirty="0" smtClean="0"/>
              <a:t>:</a:t>
            </a:r>
          </a:p>
          <a:p>
            <a:pPr marL="334963" indent="-334963">
              <a:spcBef>
                <a:spcPts val="500"/>
              </a:spcBef>
              <a:tabLst>
                <a:tab pos="336550" algn="l"/>
                <a:tab pos="449263" algn="l"/>
                <a:tab pos="906463" algn="l"/>
                <a:tab pos="1363663" algn="l"/>
                <a:tab pos="1820863" algn="l"/>
                <a:tab pos="2278063" algn="l"/>
                <a:tab pos="2735263" algn="l"/>
                <a:tab pos="3192463" algn="l"/>
                <a:tab pos="3649663" algn="l"/>
                <a:tab pos="4106863" algn="l"/>
                <a:tab pos="4564063" algn="l"/>
                <a:tab pos="5021263" algn="l"/>
                <a:tab pos="5478463" algn="l"/>
                <a:tab pos="5935663" algn="l"/>
                <a:tab pos="6392863" algn="l"/>
                <a:tab pos="6850063" algn="l"/>
                <a:tab pos="7307263" algn="l"/>
                <a:tab pos="7764463" algn="l"/>
                <a:tab pos="8221663" algn="l"/>
                <a:tab pos="8678863" algn="l"/>
                <a:tab pos="9136063" algn="l"/>
              </a:tabLst>
            </a:pPr>
            <a:endParaRPr lang="en-GB" sz="2400" dirty="0"/>
          </a:p>
          <a:p>
            <a:pPr marL="334963" indent="-334963">
              <a:spcBef>
                <a:spcPts val="500"/>
              </a:spcBef>
              <a:buFont typeface="Arial" charset="0"/>
              <a:buChar char="•"/>
              <a:tabLst>
                <a:tab pos="336550" algn="l"/>
                <a:tab pos="449263" algn="l"/>
                <a:tab pos="906463" algn="l"/>
                <a:tab pos="1363663" algn="l"/>
                <a:tab pos="1820863" algn="l"/>
                <a:tab pos="2278063" algn="l"/>
                <a:tab pos="2735263" algn="l"/>
                <a:tab pos="3192463" algn="l"/>
                <a:tab pos="3649663" algn="l"/>
                <a:tab pos="4106863" algn="l"/>
                <a:tab pos="4564063" algn="l"/>
                <a:tab pos="5021263" algn="l"/>
                <a:tab pos="5478463" algn="l"/>
                <a:tab pos="5935663" algn="l"/>
                <a:tab pos="6392863" algn="l"/>
                <a:tab pos="6850063" algn="l"/>
                <a:tab pos="7307263" algn="l"/>
                <a:tab pos="7764463" algn="l"/>
                <a:tab pos="8221663" algn="l"/>
                <a:tab pos="8678863" algn="l"/>
                <a:tab pos="9136063" algn="l"/>
              </a:tabLst>
            </a:pPr>
            <a:r>
              <a:rPr lang="en-GB" sz="2400" dirty="0"/>
              <a:t>at least one point for each grid cell</a:t>
            </a:r>
          </a:p>
          <a:p>
            <a:pPr marL="334963" indent="-334963">
              <a:spcBef>
                <a:spcPts val="500"/>
              </a:spcBef>
              <a:buFont typeface="Arial" charset="0"/>
              <a:buChar char="•"/>
              <a:tabLst>
                <a:tab pos="336550" algn="l"/>
                <a:tab pos="449263" algn="l"/>
                <a:tab pos="906463" algn="l"/>
                <a:tab pos="1363663" algn="l"/>
                <a:tab pos="1820863" algn="l"/>
                <a:tab pos="2278063" algn="l"/>
                <a:tab pos="2735263" algn="l"/>
                <a:tab pos="3192463" algn="l"/>
                <a:tab pos="3649663" algn="l"/>
                <a:tab pos="4106863" algn="l"/>
                <a:tab pos="4564063" algn="l"/>
                <a:tab pos="5021263" algn="l"/>
                <a:tab pos="5478463" algn="l"/>
                <a:tab pos="5935663" algn="l"/>
                <a:tab pos="6392863" algn="l"/>
                <a:tab pos="6850063" algn="l"/>
                <a:tab pos="7307263" algn="l"/>
                <a:tab pos="7764463" algn="l"/>
                <a:tab pos="8221663" algn="l"/>
                <a:tab pos="8678863" algn="l"/>
                <a:tab pos="9136063" algn="l"/>
              </a:tabLst>
            </a:pPr>
            <a:r>
              <a:rPr lang="en-GB" sz="2400" dirty="0"/>
              <a:t>analysis: number of points per cell, range, </a:t>
            </a:r>
            <a:r>
              <a:rPr lang="en-GB" sz="2400" dirty="0" err="1"/>
              <a:t>stddv</a:t>
            </a:r>
            <a:r>
              <a:rPr lang="en-GB" sz="2400" dirty="0"/>
              <a:t> </a:t>
            </a:r>
          </a:p>
          <a:p>
            <a:pPr marL="334963" indent="-334963">
              <a:spcBef>
                <a:spcPts val="500"/>
              </a:spcBef>
              <a:buFont typeface="Arial" charset="0"/>
              <a:buChar char="•"/>
              <a:tabLst>
                <a:tab pos="336550" algn="l"/>
                <a:tab pos="449263" algn="l"/>
                <a:tab pos="906463" algn="l"/>
                <a:tab pos="1363663" algn="l"/>
                <a:tab pos="1820863" algn="l"/>
                <a:tab pos="2278063" algn="l"/>
                <a:tab pos="2735263" algn="l"/>
                <a:tab pos="3192463" algn="l"/>
                <a:tab pos="3649663" algn="l"/>
                <a:tab pos="4106863" algn="l"/>
                <a:tab pos="4564063" algn="l"/>
                <a:tab pos="5021263" algn="l"/>
                <a:tab pos="5478463" algn="l"/>
                <a:tab pos="5935663" algn="l"/>
                <a:tab pos="6392863" algn="l"/>
                <a:tab pos="6850063" algn="l"/>
                <a:tab pos="7307263" algn="l"/>
                <a:tab pos="7764463" algn="l"/>
                <a:tab pos="8221663" algn="l"/>
                <a:tab pos="8678863" algn="l"/>
                <a:tab pos="9136063" algn="l"/>
              </a:tabLst>
            </a:pPr>
            <a:r>
              <a:rPr lang="en-GB" sz="2400" dirty="0"/>
              <a:t>Methods for DEM: mean, min, max, nearest</a:t>
            </a:r>
          </a:p>
          <a:p>
            <a:pPr marL="334963" indent="-334963">
              <a:spcBef>
                <a:spcPts val="500"/>
              </a:spcBef>
              <a:buFont typeface="Arial" charset="0"/>
              <a:buChar char="•"/>
              <a:tabLst>
                <a:tab pos="336550" algn="l"/>
                <a:tab pos="449263" algn="l"/>
                <a:tab pos="906463" algn="l"/>
                <a:tab pos="1363663" algn="l"/>
                <a:tab pos="1820863" algn="l"/>
                <a:tab pos="2278063" algn="l"/>
                <a:tab pos="2735263" algn="l"/>
                <a:tab pos="3192463" algn="l"/>
                <a:tab pos="3649663" algn="l"/>
                <a:tab pos="4106863" algn="l"/>
                <a:tab pos="4564063" algn="l"/>
                <a:tab pos="5021263" algn="l"/>
                <a:tab pos="5478463" algn="l"/>
                <a:tab pos="5935663" algn="l"/>
                <a:tab pos="6392863" algn="l"/>
                <a:tab pos="6850063" algn="l"/>
                <a:tab pos="7307263" algn="l"/>
                <a:tab pos="7764463" algn="l"/>
                <a:tab pos="8221663" algn="l"/>
                <a:tab pos="8678863" algn="l"/>
                <a:tab pos="9136063" algn="l"/>
              </a:tabLst>
            </a:pPr>
            <a:r>
              <a:rPr lang="en-GB" sz="2400" dirty="0"/>
              <a:t>sufficient for many applications</a:t>
            </a:r>
          </a:p>
          <a:p>
            <a:pPr marL="334963" indent="-334963">
              <a:spcBef>
                <a:spcPts val="500"/>
              </a:spcBef>
              <a:buFont typeface="Arial" charset="0"/>
              <a:buChar char="•"/>
              <a:tabLst>
                <a:tab pos="336550" algn="l"/>
                <a:tab pos="449263" algn="l"/>
                <a:tab pos="906463" algn="l"/>
                <a:tab pos="1363663" algn="l"/>
                <a:tab pos="1820863" algn="l"/>
                <a:tab pos="2278063" algn="l"/>
                <a:tab pos="2735263" algn="l"/>
                <a:tab pos="3192463" algn="l"/>
                <a:tab pos="3649663" algn="l"/>
                <a:tab pos="4106863" algn="l"/>
                <a:tab pos="4564063" algn="l"/>
                <a:tab pos="5021263" algn="l"/>
                <a:tab pos="5478463" algn="l"/>
                <a:tab pos="5935663" algn="l"/>
                <a:tab pos="6392863" algn="l"/>
                <a:tab pos="6850063" algn="l"/>
                <a:tab pos="7307263" algn="l"/>
                <a:tab pos="7764463" algn="l"/>
                <a:tab pos="8221663" algn="l"/>
                <a:tab pos="8678863" algn="l"/>
                <a:tab pos="9136063" algn="l"/>
              </a:tabLst>
            </a:pPr>
            <a:r>
              <a:rPr lang="en-GB" sz="2400" dirty="0"/>
              <a:t>no need to import the points, on-fly raster generation</a:t>
            </a:r>
          </a:p>
          <a:p>
            <a:pPr marL="334963" indent="-334963">
              <a:spcBef>
                <a:spcPts val="500"/>
              </a:spcBef>
              <a:buFont typeface="Arial" charset="0"/>
              <a:buChar char="•"/>
              <a:tabLst>
                <a:tab pos="336550" algn="l"/>
                <a:tab pos="449263" algn="l"/>
                <a:tab pos="906463" algn="l"/>
                <a:tab pos="1363663" algn="l"/>
                <a:tab pos="1820863" algn="l"/>
                <a:tab pos="2278063" algn="l"/>
                <a:tab pos="2735263" algn="l"/>
                <a:tab pos="3192463" algn="l"/>
                <a:tab pos="3649663" algn="l"/>
                <a:tab pos="4106863" algn="l"/>
                <a:tab pos="4564063" algn="l"/>
                <a:tab pos="5021263" algn="l"/>
                <a:tab pos="5478463" algn="l"/>
                <a:tab pos="5935663" algn="l"/>
                <a:tab pos="6392863" algn="l"/>
                <a:tab pos="6850063" algn="l"/>
                <a:tab pos="7307263" algn="l"/>
                <a:tab pos="7764463" algn="l"/>
                <a:tab pos="8221663" algn="l"/>
                <a:tab pos="8678863" algn="l"/>
                <a:tab pos="9136063" algn="l"/>
              </a:tabLst>
            </a:pPr>
            <a:r>
              <a:rPr lang="en-GB" sz="2400" dirty="0"/>
              <a:t>may be noisy, include no-data spots</a:t>
            </a:r>
          </a:p>
        </p:txBody>
      </p:sp>
    </p:spTree>
    <p:extLst>
      <p:ext uri="{BB962C8B-B14F-4D97-AF65-F5344CB8AC3E}">
        <p14:creationId xmlns:p14="http://schemas.microsoft.com/office/powerpoint/2010/main" val="4180266828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285750"/>
            <a:ext cx="7772400" cy="854075"/>
          </a:xfrm>
          <a:ln/>
        </p:spPr>
        <p:txBody>
          <a:bodyPr lIns="90000" tIns="46800" rIns="90000" bIns="46800"/>
          <a:lstStyle/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dirty="0" err="1" smtClean="0"/>
              <a:t>Lidar</a:t>
            </a:r>
            <a:r>
              <a:rPr lang="en-US" dirty="0" smtClean="0"/>
              <a:t> data examples: JR binning</a:t>
            </a:r>
            <a:endParaRPr lang="en-US" dirty="0"/>
          </a:p>
        </p:txBody>
      </p:sp>
      <p:sp>
        <p:nvSpPr>
          <p:cNvPr id="49154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731838" y="1279525"/>
            <a:ext cx="7772400" cy="854075"/>
          </a:xfrm>
          <a:ln/>
        </p:spPr>
        <p:txBody>
          <a:bodyPr lIns="90000" tIns="46800" rIns="90000" bIns="46800"/>
          <a:lstStyle/>
          <a:p>
            <a:pPr>
              <a:spcBef>
                <a:spcPts val="500"/>
              </a:spcBef>
              <a:tabLst>
                <a:tab pos="34290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8013" algn="l"/>
                <a:tab pos="8685213" algn="l"/>
                <a:tab pos="9142413" algn="l"/>
              </a:tabLst>
            </a:pPr>
            <a:r>
              <a:rPr lang="en-GB" sz="2400" dirty="0"/>
              <a:t>Jockey's Ridge 1999, unfiltered single return </a:t>
            </a:r>
            <a:r>
              <a:rPr lang="en-GB" sz="2400" dirty="0" err="1"/>
              <a:t>lidar</a:t>
            </a:r>
            <a:r>
              <a:rPr lang="en-GB" sz="2400" dirty="0"/>
              <a:t> point cloud: 1m grid cell binning using maximum elevation</a:t>
            </a:r>
          </a:p>
        </p:txBody>
      </p:sp>
      <p:pic>
        <p:nvPicPr>
          <p:cNvPr id="4915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69" b="15105"/>
          <a:stretch>
            <a:fillRect/>
          </a:stretch>
        </p:blipFill>
        <p:spPr bwMode="auto">
          <a:xfrm>
            <a:off x="1828800" y="2825750"/>
            <a:ext cx="6729413" cy="3209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t="10069" b="15105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4915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06" t="15105"/>
          <a:stretch>
            <a:fillRect/>
          </a:stretch>
        </p:blipFill>
        <p:spPr bwMode="auto">
          <a:xfrm>
            <a:off x="427038" y="2393950"/>
            <a:ext cx="1920875" cy="191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39906" t="15105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49157" name="AutoShape 5"/>
          <p:cNvSpPr>
            <a:spLocks noChangeArrowheads="1"/>
          </p:cNvSpPr>
          <p:nvPr/>
        </p:nvSpPr>
        <p:spPr bwMode="auto">
          <a:xfrm>
            <a:off x="4846638" y="3932238"/>
            <a:ext cx="639762" cy="549275"/>
          </a:xfrm>
          <a:prstGeom prst="roundRect">
            <a:avLst>
              <a:gd name="adj" fmla="val 287"/>
            </a:avLst>
          </a:prstGeom>
          <a:noFill/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158" name="Text Box 6"/>
          <p:cNvSpPr txBox="1">
            <a:spLocks noChangeArrowheads="1"/>
          </p:cNvSpPr>
          <p:nvPr/>
        </p:nvSpPr>
        <p:spPr bwMode="auto">
          <a:xfrm>
            <a:off x="2486025" y="2378075"/>
            <a:ext cx="5915025" cy="430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5000" rIns="90000" bIns="4500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dirty="0"/>
              <a:t>Result has many NULL cells – what to do?</a:t>
            </a:r>
          </a:p>
        </p:txBody>
      </p:sp>
    </p:spTree>
    <p:extLst>
      <p:ext uri="{BB962C8B-B14F-4D97-AF65-F5344CB8AC3E}">
        <p14:creationId xmlns:p14="http://schemas.microsoft.com/office/powerpoint/2010/main" val="2613452034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7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29" b="10065"/>
          <a:stretch>
            <a:fillRect/>
          </a:stretch>
        </p:blipFill>
        <p:spPr bwMode="auto">
          <a:xfrm>
            <a:off x="228600" y="1731963"/>
            <a:ext cx="8534400" cy="4303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t="20129" b="10065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5017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285750"/>
            <a:ext cx="7772400" cy="854075"/>
          </a:xfrm>
          <a:ln/>
        </p:spPr>
        <p:txBody>
          <a:bodyPr lIns="90000" tIns="46800" rIns="90000" bIns="46800"/>
          <a:lstStyle/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dirty="0" smtClean="0"/>
              <a:t>JR 1999 </a:t>
            </a:r>
            <a:r>
              <a:rPr lang="en-US" dirty="0" err="1" smtClean="0"/>
              <a:t>lidar</a:t>
            </a:r>
            <a:r>
              <a:rPr lang="en-US" dirty="0" smtClean="0"/>
              <a:t>: binning</a:t>
            </a:r>
            <a:endParaRPr lang="en-US" dirty="0"/>
          </a:p>
        </p:txBody>
      </p:sp>
      <p:sp>
        <p:nvSpPr>
          <p:cNvPr id="5017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940541" y="1295400"/>
            <a:ext cx="8183562" cy="625475"/>
          </a:xfrm>
          <a:ln/>
        </p:spPr>
        <p:txBody>
          <a:bodyPr lIns="90000" tIns="46800" rIns="90000" bIns="46800"/>
          <a:lstStyle/>
          <a:p>
            <a:pPr>
              <a:spcBef>
                <a:spcPts val="500"/>
              </a:spcBef>
              <a:tabLst>
                <a:tab pos="34290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8013" algn="l"/>
                <a:tab pos="8685213" algn="l"/>
                <a:tab pos="9142413" algn="l"/>
              </a:tabLst>
            </a:pPr>
            <a:r>
              <a:rPr lang="en-US" sz="2400" dirty="0"/>
              <a:t>3m grid cell binning: </a:t>
            </a:r>
            <a:r>
              <a:rPr lang="en-US" sz="2400" dirty="0" smtClean="0"/>
              <a:t>points to grid with method mean</a:t>
            </a:r>
            <a:endParaRPr lang="en-US" sz="2400" dirty="0"/>
          </a:p>
          <a:p>
            <a:pPr>
              <a:spcBef>
                <a:spcPts val="500"/>
              </a:spcBef>
              <a:tabLst>
                <a:tab pos="34290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8013" algn="l"/>
                <a:tab pos="8685213" algn="l"/>
                <a:tab pos="9142413" algn="l"/>
              </a:tabLst>
            </a:pP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77697138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10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Calibri"/>
        <a:ea typeface="ＭＳ Ｐゴシック"/>
        <a:cs typeface="Arial Unicode MS"/>
      </a:majorFont>
      <a:minorFont>
        <a:latin typeface="Calibri"/>
        <a:ea typeface="ＭＳ Ｐゴシック"/>
        <a:cs typeface="Arial Unicode M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11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Calibri"/>
        <a:ea typeface="ＭＳ Ｐゴシック"/>
        <a:cs typeface="Arial Unicode MS"/>
      </a:majorFont>
      <a:minorFont>
        <a:latin typeface="Calibri"/>
        <a:ea typeface="ＭＳ Ｐゴシック"/>
        <a:cs typeface="Arial Unicode M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12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Calibri"/>
        <a:ea typeface="ＭＳ Ｐゴシック"/>
        <a:cs typeface="Arial Unicode MS"/>
      </a:majorFont>
      <a:minorFont>
        <a:latin typeface="Calibri"/>
        <a:ea typeface="ＭＳ Ｐゴシック"/>
        <a:cs typeface="Arial Unicode M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13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Calibri"/>
        <a:ea typeface="ＭＳ Ｐゴシック"/>
        <a:cs typeface="Arial Unicode MS"/>
      </a:majorFont>
      <a:minorFont>
        <a:latin typeface="Calibri"/>
        <a:ea typeface="ＭＳ Ｐゴシック"/>
        <a:cs typeface="Arial Unicode M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14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Calibri"/>
        <a:ea typeface="ＭＳ Ｐゴシック"/>
        <a:cs typeface="Arial Unicode MS"/>
      </a:majorFont>
      <a:minorFont>
        <a:latin typeface="Calibri"/>
        <a:ea typeface="ＭＳ Ｐゴシック"/>
        <a:cs typeface="Arial Unicode M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15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Calibri"/>
        <a:ea typeface="ＭＳ Ｐゴシック"/>
        <a:cs typeface="Arial Unicode MS"/>
      </a:majorFont>
      <a:minorFont>
        <a:latin typeface="Calibri"/>
        <a:ea typeface="ＭＳ Ｐゴシック"/>
        <a:cs typeface="Arial Unicode M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16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Calibri"/>
        <a:ea typeface="ＭＳ Ｐゴシック"/>
        <a:cs typeface="Arial Unicode MS"/>
      </a:majorFont>
      <a:minorFont>
        <a:latin typeface="Calibri"/>
        <a:ea typeface="ＭＳ Ｐゴシック"/>
        <a:cs typeface="Arial Unicode M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2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Calibri"/>
        <a:ea typeface="ＭＳ Ｐゴシック"/>
        <a:cs typeface="Arial Unicode MS"/>
      </a:majorFont>
      <a:minorFont>
        <a:latin typeface="Calibri"/>
        <a:ea typeface="ＭＳ Ｐゴシック"/>
        <a:cs typeface="Arial Unicode M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3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Calibri"/>
        <a:ea typeface="ＭＳ Ｐゴシック"/>
        <a:cs typeface="Arial Unicode MS"/>
      </a:majorFont>
      <a:minorFont>
        <a:latin typeface="Calibri"/>
        <a:ea typeface="ＭＳ Ｐゴシック"/>
        <a:cs typeface="Arial Unicode M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4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Calibri"/>
        <a:ea typeface="ＭＳ Ｐゴシック"/>
        <a:cs typeface="Arial Unicode MS"/>
      </a:majorFont>
      <a:minorFont>
        <a:latin typeface="Calibri"/>
        <a:ea typeface="ＭＳ Ｐゴシック"/>
        <a:cs typeface="Arial Unicode M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5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Calibri"/>
        <a:ea typeface="ＭＳ Ｐゴシック"/>
        <a:cs typeface="Arial Unicode MS"/>
      </a:majorFont>
      <a:minorFont>
        <a:latin typeface="Calibri"/>
        <a:ea typeface="ＭＳ Ｐゴシック"/>
        <a:cs typeface="Arial Unicode M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6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Calibri"/>
        <a:ea typeface="ＭＳ Ｐゴシック"/>
        <a:cs typeface="Arial Unicode MS"/>
      </a:majorFont>
      <a:minorFont>
        <a:latin typeface="Calibri"/>
        <a:ea typeface="ＭＳ Ｐゴシック"/>
        <a:cs typeface="Arial Unicode M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7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Calibri"/>
        <a:ea typeface="ＭＳ Ｐゴシック"/>
        <a:cs typeface="Arial Unicode MS"/>
      </a:majorFont>
      <a:minorFont>
        <a:latin typeface="Calibri"/>
        <a:ea typeface="ＭＳ Ｐゴシック"/>
        <a:cs typeface="Arial Unicode M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8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Calibri"/>
        <a:ea typeface="ＭＳ Ｐゴシック"/>
        <a:cs typeface="Arial Unicode MS"/>
      </a:majorFont>
      <a:minorFont>
        <a:latin typeface="Calibri"/>
        <a:ea typeface="ＭＳ Ｐゴシック"/>
        <a:cs typeface="Arial Unicode M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9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Calibri"/>
        <a:ea typeface="ＭＳ Ｐゴシック"/>
        <a:cs typeface="Arial Unicode MS"/>
      </a:majorFont>
      <a:minorFont>
        <a:latin typeface="Calibri"/>
        <a:ea typeface="ＭＳ Ｐゴシック"/>
        <a:cs typeface="Arial Unicode M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53691</TotalTime>
  <Words>979</Words>
  <Application>Microsoft Macintosh PowerPoint</Application>
  <PresentationFormat>On-screen Show (4:3)</PresentationFormat>
  <Paragraphs>198</Paragraphs>
  <Slides>27</Slides>
  <Notes>27</Notes>
  <HiddenSlides>0</HiddenSlides>
  <MMClips>0</MMClips>
  <ScaleCrop>false</ScaleCrop>
  <HeadingPairs>
    <vt:vector size="4" baseType="variant">
      <vt:variant>
        <vt:lpstr>Theme</vt:lpstr>
      </vt:variant>
      <vt:variant>
        <vt:i4>16</vt:i4>
      </vt:variant>
      <vt:variant>
        <vt:lpstr>Slide Titles</vt:lpstr>
      </vt:variant>
      <vt:variant>
        <vt:i4>27</vt:i4>
      </vt:variant>
    </vt:vector>
  </HeadingPairs>
  <TitlesOfParts>
    <vt:vector size="43" baseType="lpstr">
      <vt:lpstr>Office Theme</vt:lpstr>
      <vt:lpstr>2_Office Theme</vt:lpstr>
      <vt:lpstr>3_Office Theme</vt:lpstr>
      <vt:lpstr>4_Office Theme</vt:lpstr>
      <vt:lpstr>5_Office Theme</vt:lpstr>
      <vt:lpstr>6_Office Theme</vt:lpstr>
      <vt:lpstr>7_Office Theme</vt:lpstr>
      <vt:lpstr>8_Office Theme</vt:lpstr>
      <vt:lpstr>9_Office Theme</vt:lpstr>
      <vt:lpstr>10_Office Theme</vt:lpstr>
      <vt:lpstr>11_Office Theme</vt:lpstr>
      <vt:lpstr>12_Office Theme</vt:lpstr>
      <vt:lpstr>13_Office Theme</vt:lpstr>
      <vt:lpstr>14_Office Theme</vt:lpstr>
      <vt:lpstr>15_Office Theme</vt:lpstr>
      <vt:lpstr>16_Office Theme</vt:lpstr>
      <vt:lpstr>Multiple return lidar data analysis</vt:lpstr>
      <vt:lpstr>Airborne Remote Sensing</vt:lpstr>
      <vt:lpstr>Point clouds</vt:lpstr>
      <vt:lpstr>Point clouds</vt:lpstr>
      <vt:lpstr>Point clouds</vt:lpstr>
      <vt:lpstr>Point clouds</vt:lpstr>
      <vt:lpstr>Point cloud analysis: binning</vt:lpstr>
      <vt:lpstr>Lidar data examples: JR binning</vt:lpstr>
      <vt:lpstr>JR 1999 lidar: binning</vt:lpstr>
      <vt:lpstr>JR lidar: interpolated DSM</vt:lpstr>
      <vt:lpstr>Topo parameters from splines</vt:lpstr>
      <vt:lpstr>Topo parameters from splines</vt:lpstr>
      <vt:lpstr>Crests extraction from curvature</vt:lpstr>
      <vt:lpstr>Tuning the spline tension</vt:lpstr>
      <vt:lpstr>Lidar data for Mamoth Cave Park: </vt:lpstr>
      <vt:lpstr>Mammoth Cave Park: Canopy</vt:lpstr>
      <vt:lpstr>Mammoth Cave Park</vt:lpstr>
      <vt:lpstr>Mammoth Cave Park</vt:lpstr>
      <vt:lpstr>Indian Hill: 3D point density</vt:lpstr>
      <vt:lpstr>Indian Hill 3D point density</vt:lpstr>
      <vt:lpstr>Mammoth Cave Park: Canopy</vt:lpstr>
      <vt:lpstr>Mammoth Cave Park: Canopy</vt:lpstr>
      <vt:lpstr>Lidar data examples: 2013 Raleigh</vt:lpstr>
      <vt:lpstr>Lidar data examples: 2013 Raleigh</vt:lpstr>
      <vt:lpstr>Lidar data examples: 2013 Raleigh</vt:lpstr>
      <vt:lpstr>Lidar data examples: 2013 Raleigh</vt:lpstr>
      <vt:lpstr>Lidar data examples: 2013 Raleigh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Geomorphometry II: spatial and temporal terrain analysis</dc:title>
  <cp:lastModifiedBy>Helena Mitasova User</cp:lastModifiedBy>
  <cp:revision>237</cp:revision>
  <cp:lastPrinted>2011-09-03T03:58:22Z</cp:lastPrinted>
  <dcterms:created xsi:type="dcterms:W3CDTF">2010-07-15T16:52:41Z</dcterms:created>
  <dcterms:modified xsi:type="dcterms:W3CDTF">2014-09-30T15:10:35Z</dcterms:modified>
</cp:coreProperties>
</file>